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289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SemiBold" panose="00000700000000000000" pitchFamily="2" charset="0"/>
      <p:bold r:id="rId14"/>
      <p:boldItalic r:id="rId15"/>
    </p:embeddedFont>
  </p:embeddedFont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9FF"/>
    <a:srgbClr val="00C6CE"/>
    <a:srgbClr val="2F15FF"/>
    <a:srgbClr val="00C4CC"/>
    <a:srgbClr val="D5FFFF"/>
    <a:srgbClr val="E1FFFF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BF78B5-060F-48B6-9BD8-969B01998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419AFD-ABB9-4E81-9179-9168EF4EA3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AEEF-9FD6-462F-9253-C733B05D1049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78864-0ACF-4F4D-96DF-7AB48FA1BF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25BBE8-FD0B-41BA-95AB-0354D17575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2DEB-7A36-41B7-A3CE-D7B040649D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9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6CCF-3C76-49EA-A699-9BECEADADA5B}" type="datetimeFigureOut">
              <a:rPr lang="es-ES" smtClean="0"/>
              <a:t>02/03/2021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3162-AD3C-4142-B1C8-7F03747406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2EFA-16D6-41EC-9272-8539059BB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D52A3-0979-4C5C-A2DE-E3EEB7AAC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449388"/>
            <a:ext cx="11449050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535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2431A87-209A-438A-BEB0-9623700ABC38}"/>
              </a:ext>
            </a:extLst>
          </p:cNvPr>
          <p:cNvGrpSpPr/>
          <p:nvPr userDrawn="1"/>
        </p:nvGrpSpPr>
        <p:grpSpPr>
          <a:xfrm>
            <a:off x="0" y="463550"/>
            <a:ext cx="5301673" cy="3534824"/>
            <a:chOff x="0" y="2363491"/>
            <a:chExt cx="4794691" cy="3196800"/>
          </a:xfr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104586A-5CD5-468F-B8F0-1E61A87FEF6B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F73BFDC-B92B-470C-A49C-7DFCF2DFFE7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270" y="1870599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352346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20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352346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D4C4E15E-B596-42E4-BEEC-F90C84A01187}"/>
              </a:ext>
            </a:extLst>
          </p:cNvPr>
          <p:cNvSpPr/>
          <p:nvPr userDrawn="1"/>
        </p:nvSpPr>
        <p:spPr>
          <a:xfrm rot="5400000">
            <a:off x="996915" y="-533366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086" y="1524360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6847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0330" y="463550"/>
            <a:ext cx="4806584" cy="521309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D4C4E15E-B596-42E4-BEEC-F90C84A01187}"/>
              </a:ext>
            </a:extLst>
          </p:cNvPr>
          <p:cNvSpPr/>
          <p:nvPr userDrawn="1"/>
        </p:nvSpPr>
        <p:spPr>
          <a:xfrm rot="5400000">
            <a:off x="996915" y="-533366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086" y="1524360"/>
            <a:ext cx="4341092" cy="720725"/>
          </a:xfrm>
        </p:spPr>
        <p:txBody>
          <a:bodyPr/>
          <a:lstStyle>
            <a:lvl1pPr>
              <a:defRPr lang="es-ES" dirty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E890C9E-913D-4C42-B198-BF06232A31A7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65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56D6D-9308-4091-88A1-5D93090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141FCAD7-A5A0-4F19-8DAE-75D81E4FCC08}"/>
              </a:ext>
            </a:extLst>
          </p:cNvPr>
          <p:cNvSpPr/>
          <p:nvPr userDrawn="1"/>
        </p:nvSpPr>
        <p:spPr>
          <a:xfrm>
            <a:off x="3540480" y="4003467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2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7CA2E935-ECB7-4F25-AFF2-B62BE980CA8C}"/>
              </a:ext>
            </a:extLst>
          </p:cNvPr>
          <p:cNvSpPr/>
          <p:nvPr userDrawn="1"/>
        </p:nvSpPr>
        <p:spPr>
          <a:xfrm rot="16200000">
            <a:off x="6250046" y="4003466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7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5F5792DD-8F5F-4A36-88FB-F5CBB7A2332F}"/>
              </a:ext>
            </a:extLst>
          </p:cNvPr>
          <p:cNvSpPr/>
          <p:nvPr userDrawn="1"/>
        </p:nvSpPr>
        <p:spPr>
          <a:xfrm rot="5400000">
            <a:off x="3540480" y="1289746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50DEF42-D444-4A32-B445-B339050649D3}"/>
              </a:ext>
            </a:extLst>
          </p:cNvPr>
          <p:cNvSpPr/>
          <p:nvPr userDrawn="1"/>
        </p:nvSpPr>
        <p:spPr>
          <a:xfrm rot="10800000">
            <a:off x="6250046" y="1289745"/>
            <a:ext cx="2401475" cy="2401475"/>
          </a:xfrm>
          <a:prstGeom prst="teardrop">
            <a:avLst/>
          </a:prstGeom>
          <a:noFill/>
          <a:ln w="76200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3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4DF7DD3-33C0-4151-BA9B-2DB758BC8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581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A0BDC4C-0263-47E9-98FB-7104581C9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580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132CCC6-283E-46EC-879D-45399D964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9612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73FF10A9-AB2E-482E-B848-FE29F6A1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612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24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56D6D-9308-4091-88A1-5D93090C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141FCAD7-A5A0-4F19-8DAE-75D81E4FCC08}"/>
              </a:ext>
            </a:extLst>
          </p:cNvPr>
          <p:cNvSpPr/>
          <p:nvPr userDrawn="1"/>
        </p:nvSpPr>
        <p:spPr>
          <a:xfrm>
            <a:off x="3540480" y="4003467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7CA2E935-ECB7-4F25-AFF2-B62BE980CA8C}"/>
              </a:ext>
            </a:extLst>
          </p:cNvPr>
          <p:cNvSpPr/>
          <p:nvPr userDrawn="1"/>
        </p:nvSpPr>
        <p:spPr>
          <a:xfrm rot="16200000">
            <a:off x="6250046" y="4003466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7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5F5792DD-8F5F-4A36-88FB-F5CBB7A2332F}"/>
              </a:ext>
            </a:extLst>
          </p:cNvPr>
          <p:cNvSpPr/>
          <p:nvPr userDrawn="1"/>
        </p:nvSpPr>
        <p:spPr>
          <a:xfrm rot="5400000">
            <a:off x="3540480" y="1289746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186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50DEF42-D444-4A32-B445-B339050649D3}"/>
              </a:ext>
            </a:extLst>
          </p:cNvPr>
          <p:cNvSpPr/>
          <p:nvPr userDrawn="1"/>
        </p:nvSpPr>
        <p:spPr>
          <a:xfrm rot="10800000">
            <a:off x="6250046" y="1289745"/>
            <a:ext cx="2401475" cy="2401475"/>
          </a:xfrm>
          <a:prstGeom prst="teardrop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3"/>
              </a:gs>
            </a:gsLst>
            <a:lin ang="132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4DF7DD3-33C0-4151-BA9B-2DB758BC8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581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A0BDC4C-0263-47E9-98FB-7104581C9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580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2132CCC6-283E-46EC-879D-45399D964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9612" y="1757174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73FF10A9-AB2E-482E-B848-FE29F6A13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612" y="4470895"/>
            <a:ext cx="2271569" cy="146661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650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FA1B-08EA-43BD-B394-08F2723E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012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E59948-6BEC-42CD-AB36-39457078D834}"/>
              </a:ext>
            </a:extLst>
          </p:cNvPr>
          <p:cNvSpPr/>
          <p:nvPr userDrawn="1"/>
        </p:nvSpPr>
        <p:spPr>
          <a:xfrm>
            <a:off x="0" y="4019627"/>
            <a:ext cx="12192001" cy="2838373"/>
          </a:xfrm>
          <a:prstGeom prst="rect">
            <a:avLst/>
          </a:pr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68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368300"/>
            <a:ext cx="5545138" cy="7207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agregar título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ADAE33-F9F5-4454-81DD-7C7FB3ACFC0F}"/>
              </a:ext>
            </a:extLst>
          </p:cNvPr>
          <p:cNvSpPr/>
          <p:nvPr userDrawn="1"/>
        </p:nvSpPr>
        <p:spPr>
          <a:xfrm>
            <a:off x="6275388" y="0"/>
            <a:ext cx="5916611" cy="6858000"/>
          </a:xfrm>
          <a:prstGeom prst="rect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6DC233D7-472B-4E68-8502-EEB5B10A3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5076824" cy="504031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101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1A948-766E-4801-8D98-8EBDDC05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6710AF2-A93E-4C6F-BD72-27B4FC69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865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1A948-766E-4801-8D98-8EBDDC05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6710AF2-A93E-4C6F-BD72-27B4FC69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27C2D94-E44D-493C-9F9C-B689C851FF18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6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2EFA-16D6-41EC-9272-8539059BB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D52A3-0979-4C5C-A2DE-E3EEB7AAC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449388"/>
            <a:ext cx="11449050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0779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9817" y="1421680"/>
            <a:ext cx="4956032" cy="40179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C2DF98-AE03-4EF9-87A1-979A562B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4625" y="2882901"/>
            <a:ext cx="4457265" cy="18726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B9AA5B-C8BC-47F0-B855-C259EF1E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4625" y="1790703"/>
            <a:ext cx="4457265" cy="89679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5C0AB8E-0405-42BD-86DE-D42007D8FA3F}"/>
              </a:ext>
            </a:extLst>
          </p:cNvPr>
          <p:cNvSpPr>
            <a:spLocks noChangeAspect="1"/>
          </p:cNvSpPr>
          <p:nvPr userDrawn="1"/>
        </p:nvSpPr>
        <p:spPr>
          <a:xfrm>
            <a:off x="10741890" y="4914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83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9817" y="1421680"/>
            <a:ext cx="4956032" cy="401796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5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2D73085-4D0F-451D-A98E-742909BF1AF5}"/>
              </a:ext>
            </a:extLst>
          </p:cNvPr>
          <p:cNvGrpSpPr/>
          <p:nvPr userDrawn="1"/>
        </p:nvGrpSpPr>
        <p:grpSpPr>
          <a:xfrm rot="16200000">
            <a:off x="1256145" y="3536510"/>
            <a:ext cx="5301673" cy="3534824"/>
            <a:chOff x="0" y="2363491"/>
            <a:chExt cx="4794691" cy="3196800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7800000" scaled="0"/>
          </a:gradFill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11EC9E7-D1EE-4901-8A33-61ED1DD0BBBF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B94516-C990-41D8-9983-17045F4EB2F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1353C4C0-D8F9-441C-90F8-19872857B3C7}"/>
              </a:ext>
            </a:extLst>
          </p:cNvPr>
          <p:cNvSpPr/>
          <p:nvPr userDrawn="1"/>
        </p:nvSpPr>
        <p:spPr>
          <a:xfrm>
            <a:off x="2140696" y="-1763475"/>
            <a:ext cx="3533698" cy="3533698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84FF78E-3E83-4E16-8680-F8078DB642B5}"/>
              </a:ext>
            </a:extLst>
          </p:cNvPr>
          <p:cNvSpPr/>
          <p:nvPr userDrawn="1"/>
        </p:nvSpPr>
        <p:spPr>
          <a:xfrm>
            <a:off x="6283985" y="445930"/>
            <a:ext cx="3533698" cy="3533698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A4EEA57-1E8F-46C0-BC21-CB02AA507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0328" y="703067"/>
            <a:ext cx="3021012" cy="3019425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B11406A-4ED4-4F91-B0F6-C20910F95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1993" y="3979628"/>
            <a:ext cx="3009978" cy="251007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lang="es-ES" sz="200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s-ES" sz="180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s-ES" sz="160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s-ES" sz="1400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s-ES"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362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39B6AF3A-962A-4196-BD88-CC365DC83B5D}"/>
              </a:ext>
            </a:extLst>
          </p:cNvPr>
          <p:cNvGrpSpPr/>
          <p:nvPr userDrawn="1"/>
        </p:nvGrpSpPr>
        <p:grpSpPr>
          <a:xfrm>
            <a:off x="9634119" y="1975657"/>
            <a:ext cx="5115761" cy="2906685"/>
            <a:chOff x="9634119" y="1975656"/>
            <a:chExt cx="5115761" cy="2906685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EE95BC5E-66A3-40DA-9B32-01EF7200355F}"/>
                </a:ext>
              </a:extLst>
            </p:cNvPr>
            <p:cNvGrpSpPr/>
            <p:nvPr userDrawn="1"/>
          </p:nvGrpSpPr>
          <p:grpSpPr>
            <a:xfrm>
              <a:off x="9634119" y="1975656"/>
              <a:ext cx="5115761" cy="2906685"/>
              <a:chOff x="9285315" y="1975657"/>
              <a:chExt cx="5115761" cy="2906685"/>
            </a:xfrm>
            <a:grpFill/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10924907-714E-4815-856E-4567F5822CEF}"/>
                  </a:ext>
                </a:extLst>
              </p:cNvPr>
              <p:cNvSpPr/>
              <p:nvPr userDrawn="1"/>
            </p:nvSpPr>
            <p:spPr>
              <a:xfrm>
                <a:off x="10738657" y="1976583"/>
                <a:ext cx="3662419" cy="29057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4E5AEAD7-D030-4CDE-9FD6-8B412C87D3A9}"/>
                  </a:ext>
                </a:extLst>
              </p:cNvPr>
              <p:cNvSpPr/>
              <p:nvPr userDrawn="1"/>
            </p:nvSpPr>
            <p:spPr>
              <a:xfrm>
                <a:off x="9285315" y="1975657"/>
                <a:ext cx="2906685" cy="29066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BDA4E5C5-5409-4969-BCFE-B3FF6ABDA9A3}"/>
                </a:ext>
              </a:extLst>
            </p:cNvPr>
            <p:cNvGrpSpPr/>
            <p:nvPr userDrawn="1"/>
          </p:nvGrpSpPr>
          <p:grpSpPr>
            <a:xfrm>
              <a:off x="10413412" y="3158365"/>
              <a:ext cx="1348098" cy="541269"/>
              <a:chOff x="1503034" y="622692"/>
              <a:chExt cx="3199441" cy="1284593"/>
            </a:xfrm>
            <a:grpFill/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B7E6102-CE85-4F00-9673-1921E141DB4F}"/>
                  </a:ext>
                </a:extLst>
              </p:cNvPr>
              <p:cNvSpPr/>
              <p:nvPr userDrawn="1"/>
            </p:nvSpPr>
            <p:spPr>
              <a:xfrm>
                <a:off x="1503034" y="622692"/>
                <a:ext cx="3199441" cy="405173"/>
              </a:xfrm>
              <a:custGeom>
                <a:avLst/>
                <a:gdLst>
                  <a:gd name="connsiteX0" fmla="*/ 202585 w 3199441"/>
                  <a:gd name="connsiteY0" fmla="*/ 0 h 405173"/>
                  <a:gd name="connsiteX1" fmla="*/ 2993247 w 3199441"/>
                  <a:gd name="connsiteY1" fmla="*/ 0 h 405173"/>
                  <a:gd name="connsiteX2" fmla="*/ 2993247 w 3199441"/>
                  <a:gd name="connsiteY2" fmla="*/ 364 h 405173"/>
                  <a:gd name="connsiteX3" fmla="*/ 2996855 w 3199441"/>
                  <a:gd name="connsiteY3" fmla="*/ 0 h 405173"/>
                  <a:gd name="connsiteX4" fmla="*/ 3199441 w 3199441"/>
                  <a:gd name="connsiteY4" fmla="*/ 202586 h 405173"/>
                  <a:gd name="connsiteX5" fmla="*/ 2996855 w 3199441"/>
                  <a:gd name="connsiteY5" fmla="*/ 405172 h 405173"/>
                  <a:gd name="connsiteX6" fmla="*/ 2993247 w 3199441"/>
                  <a:gd name="connsiteY6" fmla="*/ 404809 h 405173"/>
                  <a:gd name="connsiteX7" fmla="*/ 2993247 w 3199441"/>
                  <a:gd name="connsiteY7" fmla="*/ 405171 h 405173"/>
                  <a:gd name="connsiteX8" fmla="*/ 202606 w 3199441"/>
                  <a:gd name="connsiteY8" fmla="*/ 405171 h 405173"/>
                  <a:gd name="connsiteX9" fmla="*/ 202586 w 3199441"/>
                  <a:gd name="connsiteY9" fmla="*/ 405173 h 405173"/>
                  <a:gd name="connsiteX10" fmla="*/ 0 w 3199441"/>
                  <a:gd name="connsiteY10" fmla="*/ 202587 h 405173"/>
                  <a:gd name="connsiteX11" fmla="*/ 161758 w 3199441"/>
                  <a:gd name="connsiteY11" fmla="*/ 4117 h 405173"/>
                  <a:gd name="connsiteX12" fmla="*/ 202585 w 3199441"/>
                  <a:gd name="connsiteY12" fmla="*/ 1 h 405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9441" h="405173">
                    <a:moveTo>
                      <a:pt x="202585" y="0"/>
                    </a:moveTo>
                    <a:lnTo>
                      <a:pt x="2993247" y="0"/>
                    </a:lnTo>
                    <a:lnTo>
                      <a:pt x="2993247" y="364"/>
                    </a:lnTo>
                    <a:lnTo>
                      <a:pt x="2996855" y="0"/>
                    </a:lnTo>
                    <a:cubicBezTo>
                      <a:pt x="3108740" y="0"/>
                      <a:pt x="3199441" y="90701"/>
                      <a:pt x="3199441" y="202586"/>
                    </a:cubicBezTo>
                    <a:cubicBezTo>
                      <a:pt x="3199441" y="314471"/>
                      <a:pt x="3108740" y="405172"/>
                      <a:pt x="2996855" y="405172"/>
                    </a:cubicBezTo>
                    <a:lnTo>
                      <a:pt x="2993247" y="404809"/>
                    </a:lnTo>
                    <a:lnTo>
                      <a:pt x="2993247" y="405171"/>
                    </a:lnTo>
                    <a:lnTo>
                      <a:pt x="202606" y="405171"/>
                    </a:lnTo>
                    <a:lnTo>
                      <a:pt x="202586" y="405173"/>
                    </a:lnTo>
                    <a:cubicBezTo>
                      <a:pt x="90701" y="405173"/>
                      <a:pt x="0" y="314472"/>
                      <a:pt x="0" y="202587"/>
                    </a:cubicBezTo>
                    <a:cubicBezTo>
                      <a:pt x="0" y="104688"/>
                      <a:pt x="69443" y="23008"/>
                      <a:pt x="161758" y="4117"/>
                    </a:cubicBezTo>
                    <a:lnTo>
                      <a:pt x="2025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4B048CC3-F4D6-4D1F-90F0-C089546D9520}"/>
                  </a:ext>
                </a:extLst>
              </p:cNvPr>
              <p:cNvSpPr/>
              <p:nvPr userDrawn="1"/>
            </p:nvSpPr>
            <p:spPr>
              <a:xfrm>
                <a:off x="1503034" y="1502111"/>
                <a:ext cx="2556381" cy="405174"/>
              </a:xfrm>
              <a:custGeom>
                <a:avLst/>
                <a:gdLst>
                  <a:gd name="connsiteX0" fmla="*/ 2353795 w 2556381"/>
                  <a:gd name="connsiteY0" fmla="*/ 0 h 405174"/>
                  <a:gd name="connsiteX1" fmla="*/ 2353805 w 2556381"/>
                  <a:gd name="connsiteY1" fmla="*/ 1 h 405174"/>
                  <a:gd name="connsiteX2" fmla="*/ 2358430 w 2556381"/>
                  <a:gd name="connsiteY2" fmla="*/ 1 h 405174"/>
                  <a:gd name="connsiteX3" fmla="*/ 2358430 w 2556381"/>
                  <a:gd name="connsiteY3" fmla="*/ 468 h 405174"/>
                  <a:gd name="connsiteX4" fmla="*/ 2394623 w 2556381"/>
                  <a:gd name="connsiteY4" fmla="*/ 4116 h 405174"/>
                  <a:gd name="connsiteX5" fmla="*/ 2556381 w 2556381"/>
                  <a:gd name="connsiteY5" fmla="*/ 202586 h 405174"/>
                  <a:gd name="connsiteX6" fmla="*/ 2394623 w 2556381"/>
                  <a:gd name="connsiteY6" fmla="*/ 401056 h 405174"/>
                  <a:gd name="connsiteX7" fmla="*/ 2358430 w 2556381"/>
                  <a:gd name="connsiteY7" fmla="*/ 404705 h 405174"/>
                  <a:gd name="connsiteX8" fmla="*/ 2358430 w 2556381"/>
                  <a:gd name="connsiteY8" fmla="*/ 405172 h 405174"/>
                  <a:gd name="connsiteX9" fmla="*/ 2353795 w 2556381"/>
                  <a:gd name="connsiteY9" fmla="*/ 405172 h 405174"/>
                  <a:gd name="connsiteX10" fmla="*/ 202606 w 2556381"/>
                  <a:gd name="connsiteY10" fmla="*/ 405172 h 405174"/>
                  <a:gd name="connsiteX11" fmla="*/ 202586 w 2556381"/>
                  <a:gd name="connsiteY11" fmla="*/ 405174 h 405174"/>
                  <a:gd name="connsiteX12" fmla="*/ 0 w 2556381"/>
                  <a:gd name="connsiteY12" fmla="*/ 202588 h 405174"/>
                  <a:gd name="connsiteX13" fmla="*/ 202586 w 2556381"/>
                  <a:gd name="connsiteY13" fmla="*/ 2 h 405174"/>
                  <a:gd name="connsiteX14" fmla="*/ 202586 w 2556381"/>
                  <a:gd name="connsiteY14" fmla="*/ 1 h 405174"/>
                  <a:gd name="connsiteX15" fmla="*/ 2353785 w 2556381"/>
                  <a:gd name="connsiteY15" fmla="*/ 1 h 4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56381" h="405174">
                    <a:moveTo>
                      <a:pt x="2353795" y="0"/>
                    </a:moveTo>
                    <a:lnTo>
                      <a:pt x="2353805" y="1"/>
                    </a:lnTo>
                    <a:lnTo>
                      <a:pt x="2358430" y="1"/>
                    </a:lnTo>
                    <a:lnTo>
                      <a:pt x="2358430" y="468"/>
                    </a:lnTo>
                    <a:lnTo>
                      <a:pt x="2394623" y="4116"/>
                    </a:lnTo>
                    <a:cubicBezTo>
                      <a:pt x="2486938" y="23007"/>
                      <a:pt x="2556381" y="104687"/>
                      <a:pt x="2556381" y="202586"/>
                    </a:cubicBezTo>
                    <a:cubicBezTo>
                      <a:pt x="2556381" y="300486"/>
                      <a:pt x="2486938" y="382166"/>
                      <a:pt x="2394623" y="401056"/>
                    </a:cubicBezTo>
                    <a:lnTo>
                      <a:pt x="2358430" y="404705"/>
                    </a:lnTo>
                    <a:lnTo>
                      <a:pt x="2358430" y="405172"/>
                    </a:lnTo>
                    <a:lnTo>
                      <a:pt x="2353795" y="405172"/>
                    </a:lnTo>
                    <a:lnTo>
                      <a:pt x="202606" y="405172"/>
                    </a:lnTo>
                    <a:lnTo>
                      <a:pt x="202586" y="405174"/>
                    </a:lnTo>
                    <a:cubicBezTo>
                      <a:pt x="90701" y="405174"/>
                      <a:pt x="0" y="314473"/>
                      <a:pt x="0" y="202588"/>
                    </a:cubicBezTo>
                    <a:cubicBezTo>
                      <a:pt x="0" y="90703"/>
                      <a:pt x="90701" y="2"/>
                      <a:pt x="202586" y="2"/>
                    </a:cubicBezTo>
                    <a:lnTo>
                      <a:pt x="202586" y="1"/>
                    </a:lnTo>
                    <a:lnTo>
                      <a:pt x="23537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2CA6571B-4F90-40BE-8043-BBA654528A0E}"/>
                  </a:ext>
                </a:extLst>
              </p:cNvPr>
              <p:cNvSpPr/>
              <p:nvPr userDrawn="1"/>
            </p:nvSpPr>
            <p:spPr>
              <a:xfrm>
                <a:off x="4293695" y="1502112"/>
                <a:ext cx="405171" cy="4051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26D5D7B-8D66-4F82-A86F-E3B18BB3C46E}"/>
              </a:ext>
            </a:extLst>
          </p:cNvPr>
          <p:cNvGrpSpPr/>
          <p:nvPr userDrawn="1"/>
        </p:nvGrpSpPr>
        <p:grpSpPr>
          <a:xfrm>
            <a:off x="0" y="1975655"/>
            <a:ext cx="5534928" cy="2906685"/>
            <a:chOff x="0" y="1975655"/>
            <a:chExt cx="5534928" cy="2906685"/>
          </a:xfr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79E0E46-9A60-4284-B863-92B07C6EACDB}"/>
                </a:ext>
              </a:extLst>
            </p:cNvPr>
            <p:cNvSpPr/>
            <p:nvPr userDrawn="1"/>
          </p:nvSpPr>
          <p:spPr>
            <a:xfrm>
              <a:off x="0" y="1976581"/>
              <a:ext cx="4081123" cy="29057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3B8A1C6-328B-4B13-BD70-148FDC2C7C58}"/>
                </a:ext>
              </a:extLst>
            </p:cNvPr>
            <p:cNvSpPr/>
            <p:nvPr userDrawn="1"/>
          </p:nvSpPr>
          <p:spPr>
            <a:xfrm>
              <a:off x="2628243" y="1975655"/>
              <a:ext cx="2906685" cy="29066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D788D739-1926-4AD2-98AD-DAEFF93811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946141" y="-220167"/>
            <a:ext cx="7298332" cy="7298333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1EDFEE4-1BEF-4A65-8FD4-1E527526FC28}"/>
              </a:ext>
            </a:extLst>
          </p:cNvPr>
          <p:cNvGrpSpPr/>
          <p:nvPr userDrawn="1"/>
        </p:nvGrpSpPr>
        <p:grpSpPr>
          <a:xfrm>
            <a:off x="10413412" y="3158366"/>
            <a:ext cx="1348098" cy="541269"/>
            <a:chOff x="1503034" y="622692"/>
            <a:chExt cx="3199441" cy="128459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BF71902-F63D-456F-B7D8-D5A9C3BACCB8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306727D-C4D8-49D5-A4F1-5A8B6C28EF18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FFF796E6-2961-4527-8CD7-32AB889483AF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010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92922DD0-F7A5-4C5E-A067-33EEAC9FDAEE}"/>
              </a:ext>
            </a:extLst>
          </p:cNvPr>
          <p:cNvSpPr/>
          <p:nvPr userDrawn="1"/>
        </p:nvSpPr>
        <p:spPr>
          <a:xfrm rot="5400000">
            <a:off x="581531" y="59313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7FCFD47-D631-41C4-85B7-05C53A8F7406}"/>
              </a:ext>
            </a:extLst>
          </p:cNvPr>
          <p:cNvSpPr/>
          <p:nvPr userDrawn="1"/>
        </p:nvSpPr>
        <p:spPr>
          <a:xfrm rot="5400000">
            <a:off x="581531" y="1988053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F65D1E01-FEE1-48D4-8302-ABD8377437F0}"/>
              </a:ext>
            </a:extLst>
          </p:cNvPr>
          <p:cNvSpPr/>
          <p:nvPr userDrawn="1"/>
        </p:nvSpPr>
        <p:spPr>
          <a:xfrm rot="5400000">
            <a:off x="581531" y="3916794"/>
            <a:ext cx="1543194" cy="2890982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1B2E457-7BAA-4A22-A1C5-560FF732A64C}"/>
              </a:ext>
            </a:extLst>
          </p:cNvPr>
          <p:cNvSpPr/>
          <p:nvPr userDrawn="1"/>
        </p:nvSpPr>
        <p:spPr>
          <a:xfrm>
            <a:off x="3306619" y="110302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F249456-F9C1-4FB9-9BFB-162671931B3C}"/>
              </a:ext>
            </a:extLst>
          </p:cNvPr>
          <p:cNvSpPr/>
          <p:nvPr userDrawn="1"/>
        </p:nvSpPr>
        <p:spPr>
          <a:xfrm>
            <a:off x="3306619" y="303176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2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0C59D82-7AC0-4A9F-9554-647C67A339C4}"/>
              </a:ext>
            </a:extLst>
          </p:cNvPr>
          <p:cNvSpPr/>
          <p:nvPr userDrawn="1"/>
        </p:nvSpPr>
        <p:spPr>
          <a:xfrm>
            <a:off x="3306619" y="4960502"/>
            <a:ext cx="803564" cy="803564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3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3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58D9F9-8AC7-4122-82AF-527BC33E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8183" y="73320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ABC3C62C-7499-4B4A-A182-715C798BC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183" y="266194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FC222BE-E92B-4CE5-962C-6335BCD3B6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8182" y="4590687"/>
            <a:ext cx="6179127" cy="1543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1203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1E791AEA-A74F-436B-BCAA-2E1E2454CF41}"/>
              </a:ext>
            </a:extLst>
          </p:cNvPr>
          <p:cNvSpPr/>
          <p:nvPr userDrawn="1"/>
        </p:nvSpPr>
        <p:spPr>
          <a:xfrm rot="5400000">
            <a:off x="165893" y="618479"/>
            <a:ext cx="527196" cy="8589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2EB93D-F846-4075-A0F3-5BF4DBFDD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212" y="784372"/>
            <a:ext cx="5083175" cy="5496355"/>
          </a:xfrm>
        </p:spPr>
        <p:txBody>
          <a:bodyPr tIns="36000" bIns="3600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83ABA27-174F-4541-A36D-CD9D858DE4D3}"/>
              </a:ext>
            </a:extLst>
          </p:cNvPr>
          <p:cNvSpPr/>
          <p:nvPr userDrawn="1"/>
        </p:nvSpPr>
        <p:spPr>
          <a:xfrm>
            <a:off x="6600825" y="5753531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AEA3332-673B-4140-98D4-93CB1BA330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5025" y="0"/>
            <a:ext cx="3814763" cy="4360863"/>
          </a:xfrm>
          <a:prstGeom prst="round2SameRect">
            <a:avLst>
              <a:gd name="adj1" fmla="val 0"/>
              <a:gd name="adj2" fmla="val 49877"/>
            </a:avLst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3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1600">
                <a:solidFill>
                  <a:schemeClr val="tx2"/>
                </a:solidFill>
              </a:defRPr>
            </a:lvl2pPr>
            <a:lvl3pPr marL="914400" indent="0" algn="ctr">
              <a:buNone/>
              <a:defRPr sz="1400">
                <a:solidFill>
                  <a:schemeClr val="tx2"/>
                </a:solidFill>
              </a:defRPr>
            </a:lvl3pPr>
            <a:lvl4pPr marL="1371600" indent="0" algn="ctr">
              <a:buNone/>
              <a:defRPr sz="1200">
                <a:solidFill>
                  <a:schemeClr val="tx2"/>
                </a:solidFill>
              </a:defRPr>
            </a:lvl4pPr>
            <a:lvl5pPr marL="1828800" indent="0" algn="ctr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352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>
            <a:extLst>
              <a:ext uri="{FF2B5EF4-FFF2-40B4-BE49-F238E27FC236}">
                <a16:creationId xmlns:a16="http://schemas.microsoft.com/office/drawing/2014/main" id="{22A8BF9A-1951-4862-88D5-524AB97E5EB3}"/>
              </a:ext>
            </a:extLst>
          </p:cNvPr>
          <p:cNvSpPr/>
          <p:nvPr userDrawn="1"/>
        </p:nvSpPr>
        <p:spPr>
          <a:xfrm rot="5400000">
            <a:off x="3689079" y="1022079"/>
            <a:ext cx="4813842" cy="4813842"/>
          </a:xfrm>
          <a:prstGeom prst="teardrop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2CE94D1-0983-4EC9-BC2A-33AAD820CC50}"/>
              </a:ext>
            </a:extLst>
          </p:cNvPr>
          <p:cNvSpPr>
            <a:spLocks noChangeAspect="1"/>
          </p:cNvSpPr>
          <p:nvPr userDrawn="1"/>
        </p:nvSpPr>
        <p:spPr>
          <a:xfrm>
            <a:off x="8807721" y="5310321"/>
            <a:ext cx="525600" cy="5256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B6710AC-67D1-4102-A8D9-B9CD02145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2528" y="2878000"/>
            <a:ext cx="3833668" cy="2432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200">
                <a:solidFill>
                  <a:schemeClr val="bg1"/>
                </a:solidFill>
              </a:defRPr>
            </a:lvl4pPr>
            <a:lvl5pPr marL="1828800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76EB337A-9D76-40B1-88F5-211EC749B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2528" y="1821900"/>
            <a:ext cx="3833668" cy="86067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</a:t>
            </a:r>
          </a:p>
        </p:txBody>
      </p:sp>
    </p:spTree>
    <p:extLst>
      <p:ext uri="{BB962C8B-B14F-4D97-AF65-F5344CB8AC3E}">
        <p14:creationId xmlns:p14="http://schemas.microsoft.com/office/powerpoint/2010/main" val="189815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81029-48B1-45D4-B71E-52D32A9E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01" y="3429000"/>
            <a:ext cx="6611216" cy="2353392"/>
          </a:xfrm>
        </p:spPr>
        <p:txBody>
          <a:bodyPr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28CB0-841A-402E-B43F-400773231187}"/>
              </a:ext>
            </a:extLst>
          </p:cNvPr>
          <p:cNvGrpSpPr/>
          <p:nvPr userDrawn="1"/>
        </p:nvGrpSpPr>
        <p:grpSpPr>
          <a:xfrm>
            <a:off x="5530373" y="2345315"/>
            <a:ext cx="1131254" cy="454205"/>
            <a:chOff x="1503034" y="622692"/>
            <a:chExt cx="3199441" cy="1284593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4FABB898-749E-479E-BBC4-E4652726A22A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AC1CCECB-DB75-4C59-9E6E-46231CBFC97E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FA43456-5611-40D5-B358-190097073882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77391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bg>
      <p:bgPr>
        <a:gradFill>
          <a:gsLst>
            <a:gs pos="74000">
              <a:schemeClr val="accent1"/>
            </a:gs>
            <a:gs pos="0">
              <a:schemeClr val="accent2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060791-BEFD-4FAD-8062-E2E2BC1C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Lágrima 3">
            <a:extLst>
              <a:ext uri="{FF2B5EF4-FFF2-40B4-BE49-F238E27FC236}">
                <a16:creationId xmlns:a16="http://schemas.microsoft.com/office/drawing/2014/main" id="{147AAA17-BBDE-45EB-A49B-96DD18C4CB4F}"/>
              </a:ext>
            </a:extLst>
          </p:cNvPr>
          <p:cNvSpPr/>
          <p:nvPr userDrawn="1"/>
        </p:nvSpPr>
        <p:spPr>
          <a:xfrm rot="5400000">
            <a:off x="371474" y="1745682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0FB99CA8-5C5B-4B62-A65F-0EDAC88BF6F2}"/>
              </a:ext>
            </a:extLst>
          </p:cNvPr>
          <p:cNvSpPr/>
          <p:nvPr userDrawn="1"/>
        </p:nvSpPr>
        <p:spPr>
          <a:xfrm rot="5400000">
            <a:off x="371474" y="3313555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8B96F15-822A-4124-8766-C29EBA7C572D}"/>
              </a:ext>
            </a:extLst>
          </p:cNvPr>
          <p:cNvSpPr/>
          <p:nvPr userDrawn="1"/>
        </p:nvSpPr>
        <p:spPr>
          <a:xfrm rot="5400000">
            <a:off x="371474" y="4881427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8DFA221-FD40-4359-82C6-95F8CA6AC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2520" y="1745683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116CE7C-3BCE-4C0F-B06F-BF2232B40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2520" y="3313555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BABBFF01-3727-4B36-A837-6A211FA1E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2520" y="4881427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296D8368-FBE6-4821-A7A3-E3C5AC47494F}"/>
              </a:ext>
            </a:extLst>
          </p:cNvPr>
          <p:cNvSpPr/>
          <p:nvPr userDrawn="1"/>
        </p:nvSpPr>
        <p:spPr>
          <a:xfrm rot="5400000">
            <a:off x="6275388" y="1745681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Lágrima 15">
            <a:extLst>
              <a:ext uri="{FF2B5EF4-FFF2-40B4-BE49-F238E27FC236}">
                <a16:creationId xmlns:a16="http://schemas.microsoft.com/office/drawing/2014/main" id="{359B6285-D039-4362-8F4E-D7197B6E736E}"/>
              </a:ext>
            </a:extLst>
          </p:cNvPr>
          <p:cNvSpPr/>
          <p:nvPr userDrawn="1"/>
        </p:nvSpPr>
        <p:spPr>
          <a:xfrm rot="5400000">
            <a:off x="6275388" y="3313554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id="{73A2B934-EA7D-4B66-8803-09DFCE305828}"/>
              </a:ext>
            </a:extLst>
          </p:cNvPr>
          <p:cNvSpPr/>
          <p:nvPr userDrawn="1"/>
        </p:nvSpPr>
        <p:spPr>
          <a:xfrm rot="5400000">
            <a:off x="6275388" y="4881426"/>
            <a:ext cx="969818" cy="969818"/>
          </a:xfrm>
          <a:prstGeom prst="teardrop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8987737-D980-4E7D-905E-BC72ABE15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434" y="1745682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E4464247-D86A-4842-970F-1FE01D264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6434" y="3313554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6E2D173-1D4F-4C6D-A651-24E61E9C2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6434" y="4881426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903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32C7C-62BE-434E-81DF-604ACD87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E6762AA-D2EE-4E95-8175-E61FEC47F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449388"/>
            <a:ext cx="5545138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9C4C918-E3BA-4786-9156-CEAC6DB40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9" y="1449389"/>
            <a:ext cx="5540221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966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060791-BEFD-4FAD-8062-E2E2BC1C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8DFA221-FD40-4359-82C6-95F8CA6AC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2520" y="1745683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116CE7C-3BCE-4C0F-B06F-BF2232B40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2520" y="3313555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BABBFF01-3727-4B36-A837-6A211FA1E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2520" y="4881427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8987737-D980-4E7D-905E-BC72ABE15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6434" y="1745682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E4464247-D86A-4842-970F-1FE01D264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6434" y="3313554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6E2D173-1D4F-4C6D-A651-24E61E9C2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6434" y="4881426"/>
            <a:ext cx="4134716" cy="9698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Lágrima 16">
            <a:extLst>
              <a:ext uri="{FF2B5EF4-FFF2-40B4-BE49-F238E27FC236}">
                <a16:creationId xmlns:a16="http://schemas.microsoft.com/office/drawing/2014/main" id="{D0E4F795-7632-49A8-B0E9-DED40D4BDC87}"/>
              </a:ext>
            </a:extLst>
          </p:cNvPr>
          <p:cNvSpPr/>
          <p:nvPr userDrawn="1"/>
        </p:nvSpPr>
        <p:spPr>
          <a:xfrm rot="5400000">
            <a:off x="371474" y="1747099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Lágrima 17">
            <a:extLst>
              <a:ext uri="{FF2B5EF4-FFF2-40B4-BE49-F238E27FC236}">
                <a16:creationId xmlns:a16="http://schemas.microsoft.com/office/drawing/2014/main" id="{EB3B3926-FFD9-4FF0-A791-E5A952F6E561}"/>
              </a:ext>
            </a:extLst>
          </p:cNvPr>
          <p:cNvSpPr/>
          <p:nvPr userDrawn="1"/>
        </p:nvSpPr>
        <p:spPr>
          <a:xfrm rot="5400000">
            <a:off x="371474" y="3254953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Lágrima 18">
            <a:extLst>
              <a:ext uri="{FF2B5EF4-FFF2-40B4-BE49-F238E27FC236}">
                <a16:creationId xmlns:a16="http://schemas.microsoft.com/office/drawing/2014/main" id="{6765D1DD-575A-45D9-94C9-A4EDA2A0D4D6}"/>
              </a:ext>
            </a:extLst>
          </p:cNvPr>
          <p:cNvSpPr/>
          <p:nvPr userDrawn="1"/>
        </p:nvSpPr>
        <p:spPr>
          <a:xfrm rot="5400000">
            <a:off x="371474" y="4881426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ágrima 19">
            <a:extLst>
              <a:ext uri="{FF2B5EF4-FFF2-40B4-BE49-F238E27FC236}">
                <a16:creationId xmlns:a16="http://schemas.microsoft.com/office/drawing/2014/main" id="{89CBCDBE-675F-4F15-BA50-B5508A6FC3DB}"/>
              </a:ext>
            </a:extLst>
          </p:cNvPr>
          <p:cNvSpPr/>
          <p:nvPr userDrawn="1"/>
        </p:nvSpPr>
        <p:spPr>
          <a:xfrm rot="5400000">
            <a:off x="6276097" y="1745682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F0C59637-FB3F-475D-B849-22D30571E135}"/>
              </a:ext>
            </a:extLst>
          </p:cNvPr>
          <p:cNvSpPr/>
          <p:nvPr userDrawn="1"/>
        </p:nvSpPr>
        <p:spPr>
          <a:xfrm rot="5400000">
            <a:off x="6275388" y="3314972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Lágrima 21">
            <a:extLst>
              <a:ext uri="{FF2B5EF4-FFF2-40B4-BE49-F238E27FC236}">
                <a16:creationId xmlns:a16="http://schemas.microsoft.com/office/drawing/2014/main" id="{4C53EFD3-CF01-4562-80CE-D3240DBE0ECB}"/>
              </a:ext>
            </a:extLst>
          </p:cNvPr>
          <p:cNvSpPr/>
          <p:nvPr userDrawn="1"/>
        </p:nvSpPr>
        <p:spPr>
          <a:xfrm rot="5400000">
            <a:off x="6275388" y="4881426"/>
            <a:ext cx="968400" cy="968400"/>
          </a:xfrm>
          <a:prstGeom prst="teardrop">
            <a:avLst/>
          </a:prstGeom>
          <a:noFill/>
          <a:ln w="28575">
            <a:gradFill>
              <a:gsLst>
                <a:gs pos="0">
                  <a:schemeClr val="accent2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872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243847" cy="72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DD7307D-7B67-4665-9111-809DD8C15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10243847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3BF24E5-373D-45F2-8584-28695B1016EE}"/>
              </a:ext>
            </a:extLst>
          </p:cNvPr>
          <p:cNvSpPr/>
          <p:nvPr userDrawn="1"/>
        </p:nvSpPr>
        <p:spPr>
          <a:xfrm>
            <a:off x="11293328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7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0DE503CA-0A8D-4D96-8D18-0421DB361C2D}"/>
              </a:ext>
            </a:extLst>
          </p:cNvPr>
          <p:cNvSpPr/>
          <p:nvPr userDrawn="1"/>
        </p:nvSpPr>
        <p:spPr>
          <a:xfrm rot="10800000">
            <a:off x="5832397" y="-2"/>
            <a:ext cx="527198" cy="278129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00EB77D-8F5D-41CA-9DDB-6B600F27356C}"/>
              </a:ext>
            </a:extLst>
          </p:cNvPr>
          <p:cNvSpPr/>
          <p:nvPr userDrawn="1"/>
        </p:nvSpPr>
        <p:spPr>
          <a:xfrm>
            <a:off x="5832399" y="598155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1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A2E8E28-6FF1-4F41-A2FC-30D7CBA8F6C0}"/>
              </a:ext>
            </a:extLst>
          </p:cNvPr>
          <p:cNvSpPr/>
          <p:nvPr userDrawn="1"/>
        </p:nvSpPr>
        <p:spPr>
          <a:xfrm>
            <a:off x="6275388" y="0"/>
            <a:ext cx="5916611" cy="6858000"/>
          </a:xfrm>
          <a:prstGeom prst="rect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5076825" cy="72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9F0418B-8353-487E-BB59-BA9761EC4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5076824" cy="504031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B28CB0D-503B-4C1A-AFFD-3CFEC069D8F9}"/>
              </a:ext>
            </a:extLst>
          </p:cNvPr>
          <p:cNvSpPr/>
          <p:nvPr userDrawn="1"/>
        </p:nvSpPr>
        <p:spPr>
          <a:xfrm>
            <a:off x="11293329" y="5962504"/>
            <a:ext cx="527196" cy="5271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4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980736" cy="720725"/>
          </a:xfrm>
        </p:spPr>
        <p:txBody>
          <a:bodyPr/>
          <a:lstStyle>
            <a:lvl1pPr>
              <a:defRPr lang="es-ES" dirty="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8FB438-9CD0-4E68-841E-6B11F9AA44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2438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ED2F9081-10FE-4F25-B0A5-3A57D2C982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6365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24B886A5-7CC0-4514-8BF1-65C7A4F3AB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0292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3" name="Marcador de posición de imagen 7">
            <a:extLst>
              <a:ext uri="{FF2B5EF4-FFF2-40B4-BE49-F238E27FC236}">
                <a16:creationId xmlns:a16="http://schemas.microsoft.com/office/drawing/2014/main" id="{D38CCD08-C53E-4C3B-9AF3-5DD6262432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4219" y="1823182"/>
            <a:ext cx="830550" cy="83149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s-ES" dirty="0"/>
              <a:t>Icono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B26E699-A819-4E0B-BF63-9FCDE43C9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5EDB1BFE-0275-43E1-AF72-BF44811DB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3715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D3845FC6-0AAF-4A7F-B311-D895240F4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642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5D782287-A2DB-445B-A167-8D0B36D63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1569" y="3142676"/>
            <a:ext cx="2355850" cy="263928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8AF523B-D624-401C-93B9-48D93A16D044}"/>
              </a:ext>
            </a:extLst>
          </p:cNvPr>
          <p:cNvSpPr/>
          <p:nvPr userDrawn="1"/>
        </p:nvSpPr>
        <p:spPr>
          <a:xfrm>
            <a:off x="11293329" y="5962504"/>
            <a:ext cx="527196" cy="527196"/>
          </a:xfrm>
          <a:prstGeom prst="ellipse">
            <a:avLst/>
          </a:prstGeom>
          <a:gradFill>
            <a:gsLst>
              <a:gs pos="0">
                <a:schemeClr val="accent2"/>
              </a:gs>
              <a:gs pos="74000">
                <a:schemeClr val="accent1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41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  <p15:guide id="6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8C28B2FC-32C8-4CC1-8A8C-32CC9AC5929F}"/>
              </a:ext>
            </a:extLst>
          </p:cNvPr>
          <p:cNvSpPr/>
          <p:nvPr userDrawn="1"/>
        </p:nvSpPr>
        <p:spPr>
          <a:xfrm>
            <a:off x="0" y="0"/>
            <a:ext cx="6858000" cy="6858000"/>
          </a:xfrm>
          <a:prstGeom prst="flowChartDelay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665E8-31DC-4BDA-92EB-C6CEDCFF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343150"/>
            <a:ext cx="5545138" cy="2171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9532B9-53CE-4DC4-8D91-4AA358FF4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9475" y="2343150"/>
            <a:ext cx="4591050" cy="21717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799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4AD191B4-DB7A-4ACD-BA4A-83C4DA734F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6763" y="2677821"/>
            <a:ext cx="4054475" cy="267811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0D128E99-995C-450B-B043-33CEF80D7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6762" y="1658791"/>
            <a:ext cx="4054475" cy="896648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títulos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9583654-4821-4C83-A88E-96650C957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763" y="2677821"/>
            <a:ext cx="4054475" cy="267811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60CE7F-2A07-4E6D-8974-B25C54215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0763" y="1658791"/>
            <a:ext cx="4054475" cy="896648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títulos</a:t>
            </a:r>
          </a:p>
        </p:txBody>
      </p:sp>
    </p:spTree>
    <p:extLst>
      <p:ext uri="{BB962C8B-B14F-4D97-AF65-F5344CB8AC3E}">
        <p14:creationId xmlns:p14="http://schemas.microsoft.com/office/powerpoint/2010/main" val="126438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D17F729-CA8D-478B-9CB4-5321417C6DB2}"/>
              </a:ext>
            </a:extLst>
          </p:cNvPr>
          <p:cNvSpPr/>
          <p:nvPr userDrawn="1"/>
        </p:nvSpPr>
        <p:spPr>
          <a:xfrm>
            <a:off x="973499" y="1258454"/>
            <a:ext cx="4341091" cy="434109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B75A0A-463D-41D5-B174-9BA291996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8181" y="736600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D789076C-C361-4ED7-BA2A-2DE280964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81" y="2148609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1D74C2F-C176-4866-9A05-FBABBA0BE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181" y="3560618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839EED5F-71CA-406E-8E9C-49E511CE7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8181" y="4972626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90C2D-C097-4C83-9FB6-382C0BD4F529}"/>
              </a:ext>
            </a:extLst>
          </p:cNvPr>
          <p:cNvSpPr txBox="1"/>
          <p:nvPr userDrawn="1"/>
        </p:nvSpPr>
        <p:spPr>
          <a:xfrm>
            <a:off x="6276731" y="764926"/>
            <a:ext cx="1006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01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7DC962-0AD8-4F43-8620-C482C42B1535}"/>
              </a:ext>
            </a:extLst>
          </p:cNvPr>
          <p:cNvSpPr txBox="1"/>
          <p:nvPr userDrawn="1"/>
        </p:nvSpPr>
        <p:spPr>
          <a:xfrm>
            <a:off x="6276731" y="2176935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02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7DB220-DC79-4684-AA34-0140DAD132FF}"/>
              </a:ext>
            </a:extLst>
          </p:cNvPr>
          <p:cNvSpPr txBox="1"/>
          <p:nvPr userDrawn="1"/>
        </p:nvSpPr>
        <p:spPr>
          <a:xfrm>
            <a:off x="6276731" y="3584078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03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080A9-7D26-4C26-BE27-1E89C50FE809}"/>
              </a:ext>
            </a:extLst>
          </p:cNvPr>
          <p:cNvSpPr txBox="1"/>
          <p:nvPr userDrawn="1"/>
        </p:nvSpPr>
        <p:spPr>
          <a:xfrm>
            <a:off x="6276731" y="5000952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bg1"/>
                </a:solidFill>
              </a:rPr>
              <a:t>04</a:t>
            </a:r>
            <a:endParaRPr lang="es-ES" b="0" dirty="0">
              <a:solidFill>
                <a:schemeClr val="bg1"/>
              </a:solidFill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897DABF-1770-4BB0-8608-60902A9FE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9935" y="2154526"/>
            <a:ext cx="2988217" cy="25489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9296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D17F729-CA8D-478B-9CB4-5321417C6DB2}"/>
              </a:ext>
            </a:extLst>
          </p:cNvPr>
          <p:cNvSpPr/>
          <p:nvPr userDrawn="1"/>
        </p:nvSpPr>
        <p:spPr>
          <a:xfrm>
            <a:off x="973499" y="1258454"/>
            <a:ext cx="4341091" cy="4341091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B75A0A-463D-41D5-B174-9BA291996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8181" y="736600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D789076C-C361-4ED7-BA2A-2DE280964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81" y="2148609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1D74C2F-C176-4866-9A05-FBABBA0BE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8181" y="3560618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839EED5F-71CA-406E-8E9C-49E511CE7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8181" y="4972626"/>
            <a:ext cx="3931444" cy="11646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90C2D-C097-4C83-9FB6-382C0BD4F529}"/>
              </a:ext>
            </a:extLst>
          </p:cNvPr>
          <p:cNvSpPr txBox="1"/>
          <p:nvPr userDrawn="1"/>
        </p:nvSpPr>
        <p:spPr>
          <a:xfrm>
            <a:off x="6276731" y="764926"/>
            <a:ext cx="1006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01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7DC962-0AD8-4F43-8620-C482C42B1535}"/>
              </a:ext>
            </a:extLst>
          </p:cNvPr>
          <p:cNvSpPr txBox="1"/>
          <p:nvPr userDrawn="1"/>
        </p:nvSpPr>
        <p:spPr>
          <a:xfrm>
            <a:off x="6276731" y="2176935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02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7DB220-DC79-4684-AA34-0140DAD132FF}"/>
              </a:ext>
            </a:extLst>
          </p:cNvPr>
          <p:cNvSpPr txBox="1"/>
          <p:nvPr userDrawn="1"/>
        </p:nvSpPr>
        <p:spPr>
          <a:xfrm>
            <a:off x="6276731" y="3584078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03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3080A9-7D26-4C26-BE27-1E89C50FE809}"/>
              </a:ext>
            </a:extLst>
          </p:cNvPr>
          <p:cNvSpPr txBox="1"/>
          <p:nvPr userDrawn="1"/>
        </p:nvSpPr>
        <p:spPr>
          <a:xfrm>
            <a:off x="6276731" y="5000952"/>
            <a:ext cx="1278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0" dirty="0">
                <a:solidFill>
                  <a:schemeClr val="tx2"/>
                </a:solidFill>
              </a:rPr>
              <a:t>04</a:t>
            </a:r>
            <a:endParaRPr lang="es-ES" b="0" dirty="0">
              <a:solidFill>
                <a:schemeClr val="tx2"/>
              </a:solidFill>
            </a:endParaRP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897DABF-1770-4BB0-8608-60902A9FEE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9935" y="2154526"/>
            <a:ext cx="2988217" cy="25489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209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9417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52FFD-4B63-4595-9816-DDBA27D9C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3427" y="2067339"/>
            <a:ext cx="5124160" cy="1307272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s-ES" dirty="0"/>
              <a:t>Título </a:t>
            </a:r>
            <a:r>
              <a:rPr lang="es-ES" dirty="0" err="1"/>
              <a:t>título</a:t>
            </a:r>
            <a:r>
              <a:rPr lang="es-ES" dirty="0"/>
              <a:t> </a:t>
            </a:r>
            <a:r>
              <a:rPr lang="es-ES" dirty="0" err="1"/>
              <a:t>título</a:t>
            </a:r>
            <a:r>
              <a:rPr lang="es-ES" dirty="0"/>
              <a:t> </a:t>
            </a:r>
            <a:r>
              <a:rPr lang="es-ES" dirty="0" err="1"/>
              <a:t>título</a:t>
            </a:r>
            <a:endParaRPr lang="es-ES" dirty="0"/>
          </a:p>
        </p:txBody>
      </p:sp>
      <p:pic>
        <p:nvPicPr>
          <p:cNvPr id="7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02646E43-86DB-4F55-AF26-1EA78BDA1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96" y="1525114"/>
            <a:ext cx="3806966" cy="3807772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03E668D-C4BF-4855-81DA-7A788873A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3427" y="3651250"/>
            <a:ext cx="5124160" cy="15065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16534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2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DB03-1CF4-4FC8-B6A7-206CA247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4EEAEA1-E82B-46C4-96C8-F46D15E04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449388"/>
            <a:ext cx="5545138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A5149DF-7A14-4983-89C1-89B92FCA8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8" y="1449388"/>
            <a:ext cx="5545137" cy="504031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806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45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6329055-F73D-40EF-B656-5B5073EC3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70315" y="3217935"/>
            <a:ext cx="1051370" cy="422131"/>
            <a:chOff x="1503034" y="622692"/>
            <a:chExt cx="3199441" cy="128459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0082486B-2F14-4606-A751-6AAC68877B45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2B52EB2-F214-4B4E-ACB6-FCCD213A82E7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92C08E3-356E-49C3-9C4E-17D9B8A913BA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42650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bg>
      <p:bgPr>
        <a:gradFill>
          <a:gsLst>
            <a:gs pos="0">
              <a:schemeClr val="accent2"/>
            </a:gs>
            <a:gs pos="74000">
              <a:schemeClr val="accent1"/>
            </a:gs>
            <a:gs pos="100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6329055-F73D-40EF-B656-5B5073EC36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82980" y="2901815"/>
            <a:ext cx="2626039" cy="1054369"/>
            <a:chOff x="1503034" y="622692"/>
            <a:chExt cx="3199441" cy="1284593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0082486B-2F14-4606-A751-6AAC68877B45}"/>
                </a:ext>
              </a:extLst>
            </p:cNvPr>
            <p:cNvSpPr/>
            <p:nvPr userDrawn="1"/>
          </p:nvSpPr>
          <p:spPr>
            <a:xfrm>
              <a:off x="1503034" y="622692"/>
              <a:ext cx="3199441" cy="405173"/>
            </a:xfrm>
            <a:custGeom>
              <a:avLst/>
              <a:gdLst>
                <a:gd name="connsiteX0" fmla="*/ 202585 w 3199441"/>
                <a:gd name="connsiteY0" fmla="*/ 0 h 405173"/>
                <a:gd name="connsiteX1" fmla="*/ 2993247 w 3199441"/>
                <a:gd name="connsiteY1" fmla="*/ 0 h 405173"/>
                <a:gd name="connsiteX2" fmla="*/ 2993247 w 3199441"/>
                <a:gd name="connsiteY2" fmla="*/ 364 h 405173"/>
                <a:gd name="connsiteX3" fmla="*/ 2996855 w 3199441"/>
                <a:gd name="connsiteY3" fmla="*/ 0 h 405173"/>
                <a:gd name="connsiteX4" fmla="*/ 3199441 w 3199441"/>
                <a:gd name="connsiteY4" fmla="*/ 202586 h 405173"/>
                <a:gd name="connsiteX5" fmla="*/ 2996855 w 3199441"/>
                <a:gd name="connsiteY5" fmla="*/ 405172 h 405173"/>
                <a:gd name="connsiteX6" fmla="*/ 2993247 w 3199441"/>
                <a:gd name="connsiteY6" fmla="*/ 404809 h 405173"/>
                <a:gd name="connsiteX7" fmla="*/ 2993247 w 3199441"/>
                <a:gd name="connsiteY7" fmla="*/ 405171 h 405173"/>
                <a:gd name="connsiteX8" fmla="*/ 202606 w 3199441"/>
                <a:gd name="connsiteY8" fmla="*/ 405171 h 405173"/>
                <a:gd name="connsiteX9" fmla="*/ 202586 w 3199441"/>
                <a:gd name="connsiteY9" fmla="*/ 405173 h 405173"/>
                <a:gd name="connsiteX10" fmla="*/ 0 w 3199441"/>
                <a:gd name="connsiteY10" fmla="*/ 202587 h 405173"/>
                <a:gd name="connsiteX11" fmla="*/ 161758 w 3199441"/>
                <a:gd name="connsiteY11" fmla="*/ 4117 h 405173"/>
                <a:gd name="connsiteX12" fmla="*/ 202585 w 3199441"/>
                <a:gd name="connsiteY12" fmla="*/ 1 h 40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9441" h="405173">
                  <a:moveTo>
                    <a:pt x="202585" y="0"/>
                  </a:moveTo>
                  <a:lnTo>
                    <a:pt x="2993247" y="0"/>
                  </a:lnTo>
                  <a:lnTo>
                    <a:pt x="2993247" y="364"/>
                  </a:lnTo>
                  <a:lnTo>
                    <a:pt x="2996855" y="0"/>
                  </a:lnTo>
                  <a:cubicBezTo>
                    <a:pt x="3108740" y="0"/>
                    <a:pt x="3199441" y="90701"/>
                    <a:pt x="3199441" y="202586"/>
                  </a:cubicBezTo>
                  <a:cubicBezTo>
                    <a:pt x="3199441" y="314471"/>
                    <a:pt x="3108740" y="405172"/>
                    <a:pt x="2996855" y="405172"/>
                  </a:cubicBezTo>
                  <a:lnTo>
                    <a:pt x="2993247" y="404809"/>
                  </a:lnTo>
                  <a:lnTo>
                    <a:pt x="2993247" y="405171"/>
                  </a:lnTo>
                  <a:lnTo>
                    <a:pt x="202606" y="405171"/>
                  </a:lnTo>
                  <a:lnTo>
                    <a:pt x="202586" y="405173"/>
                  </a:lnTo>
                  <a:cubicBezTo>
                    <a:pt x="90701" y="405173"/>
                    <a:pt x="0" y="314472"/>
                    <a:pt x="0" y="202587"/>
                  </a:cubicBezTo>
                  <a:cubicBezTo>
                    <a:pt x="0" y="104688"/>
                    <a:pt x="69443" y="23008"/>
                    <a:pt x="161758" y="4117"/>
                  </a:cubicBezTo>
                  <a:lnTo>
                    <a:pt x="2025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2B52EB2-F214-4B4E-ACB6-FCCD213A82E7}"/>
                </a:ext>
              </a:extLst>
            </p:cNvPr>
            <p:cNvSpPr/>
            <p:nvPr userDrawn="1"/>
          </p:nvSpPr>
          <p:spPr>
            <a:xfrm>
              <a:off x="1503034" y="1502111"/>
              <a:ext cx="2556381" cy="405174"/>
            </a:xfrm>
            <a:custGeom>
              <a:avLst/>
              <a:gdLst>
                <a:gd name="connsiteX0" fmla="*/ 2353795 w 2556381"/>
                <a:gd name="connsiteY0" fmla="*/ 0 h 405174"/>
                <a:gd name="connsiteX1" fmla="*/ 2353805 w 2556381"/>
                <a:gd name="connsiteY1" fmla="*/ 1 h 405174"/>
                <a:gd name="connsiteX2" fmla="*/ 2358430 w 2556381"/>
                <a:gd name="connsiteY2" fmla="*/ 1 h 405174"/>
                <a:gd name="connsiteX3" fmla="*/ 2358430 w 2556381"/>
                <a:gd name="connsiteY3" fmla="*/ 468 h 405174"/>
                <a:gd name="connsiteX4" fmla="*/ 2394623 w 2556381"/>
                <a:gd name="connsiteY4" fmla="*/ 4116 h 405174"/>
                <a:gd name="connsiteX5" fmla="*/ 2556381 w 2556381"/>
                <a:gd name="connsiteY5" fmla="*/ 202586 h 405174"/>
                <a:gd name="connsiteX6" fmla="*/ 2394623 w 2556381"/>
                <a:gd name="connsiteY6" fmla="*/ 401056 h 405174"/>
                <a:gd name="connsiteX7" fmla="*/ 2358430 w 2556381"/>
                <a:gd name="connsiteY7" fmla="*/ 404705 h 405174"/>
                <a:gd name="connsiteX8" fmla="*/ 2358430 w 2556381"/>
                <a:gd name="connsiteY8" fmla="*/ 405172 h 405174"/>
                <a:gd name="connsiteX9" fmla="*/ 2353795 w 2556381"/>
                <a:gd name="connsiteY9" fmla="*/ 405172 h 405174"/>
                <a:gd name="connsiteX10" fmla="*/ 202606 w 2556381"/>
                <a:gd name="connsiteY10" fmla="*/ 405172 h 405174"/>
                <a:gd name="connsiteX11" fmla="*/ 202586 w 2556381"/>
                <a:gd name="connsiteY11" fmla="*/ 405174 h 405174"/>
                <a:gd name="connsiteX12" fmla="*/ 0 w 2556381"/>
                <a:gd name="connsiteY12" fmla="*/ 202588 h 405174"/>
                <a:gd name="connsiteX13" fmla="*/ 202586 w 2556381"/>
                <a:gd name="connsiteY13" fmla="*/ 2 h 405174"/>
                <a:gd name="connsiteX14" fmla="*/ 202586 w 2556381"/>
                <a:gd name="connsiteY14" fmla="*/ 1 h 405174"/>
                <a:gd name="connsiteX15" fmla="*/ 2353785 w 2556381"/>
                <a:gd name="connsiteY15" fmla="*/ 1 h 40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6381" h="405174">
                  <a:moveTo>
                    <a:pt x="2353795" y="0"/>
                  </a:moveTo>
                  <a:lnTo>
                    <a:pt x="2353805" y="1"/>
                  </a:lnTo>
                  <a:lnTo>
                    <a:pt x="2358430" y="1"/>
                  </a:lnTo>
                  <a:lnTo>
                    <a:pt x="2358430" y="468"/>
                  </a:lnTo>
                  <a:lnTo>
                    <a:pt x="2394623" y="4116"/>
                  </a:lnTo>
                  <a:cubicBezTo>
                    <a:pt x="2486938" y="23007"/>
                    <a:pt x="2556381" y="104687"/>
                    <a:pt x="2556381" y="202586"/>
                  </a:cubicBezTo>
                  <a:cubicBezTo>
                    <a:pt x="2556381" y="300486"/>
                    <a:pt x="2486938" y="382166"/>
                    <a:pt x="2394623" y="401056"/>
                  </a:cubicBezTo>
                  <a:lnTo>
                    <a:pt x="2358430" y="404705"/>
                  </a:lnTo>
                  <a:lnTo>
                    <a:pt x="2358430" y="405172"/>
                  </a:lnTo>
                  <a:lnTo>
                    <a:pt x="2353795" y="405172"/>
                  </a:lnTo>
                  <a:lnTo>
                    <a:pt x="202606" y="405172"/>
                  </a:lnTo>
                  <a:lnTo>
                    <a:pt x="202586" y="405174"/>
                  </a:lnTo>
                  <a:cubicBezTo>
                    <a:pt x="90701" y="405174"/>
                    <a:pt x="0" y="314473"/>
                    <a:pt x="0" y="202588"/>
                  </a:cubicBezTo>
                  <a:cubicBezTo>
                    <a:pt x="0" y="90703"/>
                    <a:pt x="90701" y="2"/>
                    <a:pt x="202586" y="2"/>
                  </a:cubicBezTo>
                  <a:lnTo>
                    <a:pt x="202586" y="1"/>
                  </a:lnTo>
                  <a:lnTo>
                    <a:pt x="235378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92C08E3-356E-49C3-9C4E-17D9B8A913BA}"/>
                </a:ext>
              </a:extLst>
            </p:cNvPr>
            <p:cNvSpPr/>
            <p:nvPr userDrawn="1"/>
          </p:nvSpPr>
          <p:spPr>
            <a:xfrm>
              <a:off x="4293695" y="1502112"/>
              <a:ext cx="405171" cy="405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49288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9872-96A4-487A-AA2B-EDEA2148B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8300"/>
            <a:ext cx="10980736" cy="7207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F9E437FC-CF7E-442B-8470-CB9DF8E3308B}"/>
              </a:ext>
            </a:extLst>
          </p:cNvPr>
          <p:cNvSpPr/>
          <p:nvPr userDrawn="1"/>
        </p:nvSpPr>
        <p:spPr>
          <a:xfrm rot="5400000">
            <a:off x="133912" y="406631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DD7307D-7B67-4665-9111-809DD8C15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449388"/>
            <a:ext cx="10243847" cy="5040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61004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pos="3840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1600">
                <a:solidFill>
                  <a:schemeClr val="accent2"/>
                </a:solidFill>
              </a:defRPr>
            </a:lvl2pPr>
            <a:lvl3pPr marL="914400" indent="0" algn="ctr">
              <a:buNone/>
              <a:defRPr sz="1400">
                <a:solidFill>
                  <a:schemeClr val="accent2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2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Rectángulo: esquinas superiores redondeadas 14">
            <a:extLst>
              <a:ext uri="{FF2B5EF4-FFF2-40B4-BE49-F238E27FC236}">
                <a16:creationId xmlns:a16="http://schemas.microsoft.com/office/drawing/2014/main" id="{BC308045-21CF-4C86-9715-9A2C913A4C00}"/>
              </a:ext>
            </a:extLst>
          </p:cNvPr>
          <p:cNvSpPr/>
          <p:nvPr userDrawn="1"/>
        </p:nvSpPr>
        <p:spPr>
          <a:xfrm rot="5400000">
            <a:off x="124387" y="424888"/>
            <a:ext cx="395290" cy="6440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618223-E408-4352-B062-A1723726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8300"/>
            <a:ext cx="10980737" cy="720725"/>
          </a:xfrm>
          <a:noFill/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892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F71E101-5319-4091-959C-3ADA5FC3113A}"/>
              </a:ext>
            </a:extLst>
          </p:cNvPr>
          <p:cNvSpPr/>
          <p:nvPr userDrawn="1"/>
        </p:nvSpPr>
        <p:spPr>
          <a:xfrm rot="5400000">
            <a:off x="3860438" y="-2411049"/>
            <a:ext cx="2531487" cy="102523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A42D528-CC56-458B-BB25-4A839FF7141E}"/>
              </a:ext>
            </a:extLst>
          </p:cNvPr>
          <p:cNvSpPr/>
          <p:nvPr userDrawn="1"/>
        </p:nvSpPr>
        <p:spPr>
          <a:xfrm>
            <a:off x="720436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376821-D825-4B0B-8FC4-5DF501E8130F}"/>
              </a:ext>
            </a:extLst>
          </p:cNvPr>
          <p:cNvSpPr/>
          <p:nvPr userDrawn="1"/>
        </p:nvSpPr>
        <p:spPr>
          <a:xfrm>
            <a:off x="7956764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A1EDA3-FE7F-436A-9B45-6F2711284A6C}"/>
              </a:ext>
            </a:extLst>
          </p:cNvPr>
          <p:cNvSpPr/>
          <p:nvPr userDrawn="1"/>
        </p:nvSpPr>
        <p:spPr>
          <a:xfrm>
            <a:off x="4338600" y="1676042"/>
            <a:ext cx="2078182" cy="2078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36E3E42-B921-4E2C-A315-E5BBF3CBE0AD}"/>
              </a:ext>
            </a:extLst>
          </p:cNvPr>
          <p:cNvSpPr/>
          <p:nvPr userDrawn="1"/>
        </p:nvSpPr>
        <p:spPr>
          <a:xfrm>
            <a:off x="3309990" y="2456514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A9F568-50BF-49CD-9A63-374437C0CD2C}"/>
              </a:ext>
            </a:extLst>
          </p:cNvPr>
          <p:cNvSpPr/>
          <p:nvPr userDrawn="1"/>
        </p:nvSpPr>
        <p:spPr>
          <a:xfrm>
            <a:off x="6928154" y="2456513"/>
            <a:ext cx="517237" cy="51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3109ED9-99B3-40A4-9E1A-036F64AC7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59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D52C2926-4E34-4D82-850F-1DEE0758F6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2621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7A7B02A9-9480-424E-A357-95311CB350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0785" y="1720827"/>
            <a:ext cx="1970140" cy="1970140"/>
          </a:xfrm>
          <a:prstGeom prst="ellipse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1B060B-017D-4527-A984-27A754487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882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88E7B065-2F32-48D6-8021-6F1F445E8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046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D8DC275E-734A-4925-9F27-E46297BD6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2210" y="4207530"/>
            <a:ext cx="2667289" cy="228217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B23175E3-5CBF-44D1-9F0F-6FC6E811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49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72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060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E59948-6BEC-42CD-AB36-39457078D834}"/>
              </a:ext>
            </a:extLst>
          </p:cNvPr>
          <p:cNvSpPr/>
          <p:nvPr userDrawn="1"/>
        </p:nvSpPr>
        <p:spPr>
          <a:xfrm>
            <a:off x="0" y="4019627"/>
            <a:ext cx="12192001" cy="2838373"/>
          </a:xfrm>
          <a:prstGeom prst="rect">
            <a:avLst/>
          </a:pr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28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7451-2AFE-479B-BB07-685C51A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EA5F88-593A-42E2-879F-819AB940EC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581" y="1967779"/>
            <a:ext cx="4956032" cy="40179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1C2DF98-AE03-4EF9-87A1-979A562B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389" y="3429000"/>
            <a:ext cx="4457265" cy="18726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9B9AA5B-C8BC-47F0-B855-C259EF1E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9" y="2336802"/>
            <a:ext cx="4457265" cy="89679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5C0AB8E-0405-42BD-86DE-D42007D8FA3F}"/>
              </a:ext>
            </a:extLst>
          </p:cNvPr>
          <p:cNvSpPr>
            <a:spLocks noChangeAspect="1"/>
          </p:cNvSpPr>
          <p:nvPr userDrawn="1"/>
        </p:nvSpPr>
        <p:spPr>
          <a:xfrm>
            <a:off x="10732654" y="5460141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0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43CCC675-E7F8-4036-8773-B82EE586807A}"/>
              </a:ext>
            </a:extLst>
          </p:cNvPr>
          <p:cNvSpPr/>
          <p:nvPr userDrawn="1"/>
        </p:nvSpPr>
        <p:spPr>
          <a:xfrm>
            <a:off x="1203324" y="2021820"/>
            <a:ext cx="2842347" cy="4836178"/>
          </a:xfrm>
          <a:custGeom>
            <a:avLst/>
            <a:gdLst>
              <a:gd name="connsiteX0" fmla="*/ 1421174 w 2842347"/>
              <a:gd name="connsiteY0" fmla="*/ 0 h 4836178"/>
              <a:gd name="connsiteX1" fmla="*/ 2842347 w 2842347"/>
              <a:gd name="connsiteY1" fmla="*/ 1421173 h 4836178"/>
              <a:gd name="connsiteX2" fmla="*/ 2842346 w 2842347"/>
              <a:gd name="connsiteY2" fmla="*/ 1421199 h 4836178"/>
              <a:gd name="connsiteX3" fmla="*/ 2842346 w 2842347"/>
              <a:gd name="connsiteY3" fmla="*/ 4263519 h 4836178"/>
              <a:gd name="connsiteX4" fmla="*/ 2842346 w 2842347"/>
              <a:gd name="connsiteY4" fmla="*/ 4263519 h 4836178"/>
              <a:gd name="connsiteX5" fmla="*/ 2842346 w 2842347"/>
              <a:gd name="connsiteY5" fmla="*/ 4836178 h 4836178"/>
              <a:gd name="connsiteX6" fmla="*/ 0 w 2842347"/>
              <a:gd name="connsiteY6" fmla="*/ 4836178 h 4836178"/>
              <a:gd name="connsiteX7" fmla="*/ 0 w 2842347"/>
              <a:gd name="connsiteY7" fmla="*/ 4263519 h 4836178"/>
              <a:gd name="connsiteX8" fmla="*/ 1 w 2842347"/>
              <a:gd name="connsiteY8" fmla="*/ 4263519 h 4836178"/>
              <a:gd name="connsiteX9" fmla="*/ 1 w 2842347"/>
              <a:gd name="connsiteY9" fmla="*/ 1421173 h 4836178"/>
              <a:gd name="connsiteX10" fmla="*/ 1421174 w 2842347"/>
              <a:gd name="connsiteY10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8">
                <a:moveTo>
                  <a:pt x="1421174" y="0"/>
                </a:moveTo>
                <a:cubicBezTo>
                  <a:pt x="2206067" y="0"/>
                  <a:pt x="2842347" y="636280"/>
                  <a:pt x="2842347" y="1421173"/>
                </a:cubicBezTo>
                <a:lnTo>
                  <a:pt x="2842346" y="1421199"/>
                </a:lnTo>
                <a:lnTo>
                  <a:pt x="2842346" y="4263519"/>
                </a:lnTo>
                <a:lnTo>
                  <a:pt x="2842346" y="4263519"/>
                </a:lnTo>
                <a:lnTo>
                  <a:pt x="2842346" y="4836178"/>
                </a:lnTo>
                <a:lnTo>
                  <a:pt x="0" y="4836178"/>
                </a:lnTo>
                <a:lnTo>
                  <a:pt x="0" y="4263519"/>
                </a:lnTo>
                <a:lnTo>
                  <a:pt x="1" y="4263519"/>
                </a:lnTo>
                <a:lnTo>
                  <a:pt x="1" y="1421173"/>
                </a:lnTo>
                <a:cubicBezTo>
                  <a:pt x="1" y="636280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39B7-C4C2-4A4C-B387-23C9D332C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581" y="368300"/>
            <a:ext cx="10859943" cy="720725"/>
          </a:xfrm>
        </p:spPr>
        <p:txBody>
          <a:bodyPr/>
          <a:lstStyle>
            <a:lvl1pPr>
              <a:defRPr lang="es-ES" dirty="0" smtClean="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156B8011-1DA3-4342-95B2-954BFBC70FAD}"/>
              </a:ext>
            </a:extLst>
          </p:cNvPr>
          <p:cNvSpPr/>
          <p:nvPr userDrawn="1"/>
        </p:nvSpPr>
        <p:spPr>
          <a:xfrm>
            <a:off x="4674826" y="2021821"/>
            <a:ext cx="2842347" cy="4836177"/>
          </a:xfrm>
          <a:custGeom>
            <a:avLst/>
            <a:gdLst>
              <a:gd name="connsiteX0" fmla="*/ 1421174 w 2842347"/>
              <a:gd name="connsiteY0" fmla="*/ 0 h 4836177"/>
              <a:gd name="connsiteX1" fmla="*/ 2842347 w 2842347"/>
              <a:gd name="connsiteY1" fmla="*/ 1421174 h 4836177"/>
              <a:gd name="connsiteX2" fmla="*/ 2842346 w 2842347"/>
              <a:gd name="connsiteY2" fmla="*/ 1421199 h 4836177"/>
              <a:gd name="connsiteX3" fmla="*/ 2842346 w 2842347"/>
              <a:gd name="connsiteY3" fmla="*/ 4263518 h 4836177"/>
              <a:gd name="connsiteX4" fmla="*/ 2842346 w 2842347"/>
              <a:gd name="connsiteY4" fmla="*/ 4263519 h 4836177"/>
              <a:gd name="connsiteX5" fmla="*/ 2842346 w 2842347"/>
              <a:gd name="connsiteY5" fmla="*/ 4836177 h 4836177"/>
              <a:gd name="connsiteX6" fmla="*/ 0 w 2842347"/>
              <a:gd name="connsiteY6" fmla="*/ 4836177 h 4836177"/>
              <a:gd name="connsiteX7" fmla="*/ 0 w 2842347"/>
              <a:gd name="connsiteY7" fmla="*/ 4263518 h 4836177"/>
              <a:gd name="connsiteX8" fmla="*/ 1 w 2842347"/>
              <a:gd name="connsiteY8" fmla="*/ 4263518 h 4836177"/>
              <a:gd name="connsiteX9" fmla="*/ 1 w 2842347"/>
              <a:gd name="connsiteY9" fmla="*/ 1421174 h 4836177"/>
              <a:gd name="connsiteX10" fmla="*/ 1421174 w 2842347"/>
              <a:gd name="connsiteY10" fmla="*/ 0 h 48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7" h="4836177">
                <a:moveTo>
                  <a:pt x="1421174" y="0"/>
                </a:moveTo>
                <a:cubicBezTo>
                  <a:pt x="2206067" y="0"/>
                  <a:pt x="2842347" y="636281"/>
                  <a:pt x="2842347" y="1421174"/>
                </a:cubicBezTo>
                <a:lnTo>
                  <a:pt x="2842346" y="1421199"/>
                </a:lnTo>
                <a:lnTo>
                  <a:pt x="2842346" y="4263518"/>
                </a:lnTo>
                <a:lnTo>
                  <a:pt x="2842346" y="4263519"/>
                </a:lnTo>
                <a:lnTo>
                  <a:pt x="2842346" y="4836177"/>
                </a:lnTo>
                <a:lnTo>
                  <a:pt x="0" y="4836177"/>
                </a:lnTo>
                <a:lnTo>
                  <a:pt x="0" y="4263518"/>
                </a:lnTo>
                <a:lnTo>
                  <a:pt x="1" y="4263518"/>
                </a:lnTo>
                <a:lnTo>
                  <a:pt x="1" y="1421174"/>
                </a:lnTo>
                <a:cubicBezTo>
                  <a:pt x="1" y="636281"/>
                  <a:pt x="636281" y="0"/>
                  <a:pt x="1421174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DD1B14B4-B3DF-4550-8F29-26C73A35C0D8}"/>
              </a:ext>
            </a:extLst>
          </p:cNvPr>
          <p:cNvSpPr/>
          <p:nvPr userDrawn="1"/>
        </p:nvSpPr>
        <p:spPr>
          <a:xfrm>
            <a:off x="8146330" y="2021821"/>
            <a:ext cx="2842346" cy="4836179"/>
          </a:xfrm>
          <a:custGeom>
            <a:avLst/>
            <a:gdLst>
              <a:gd name="connsiteX0" fmla="*/ 0 w 2842346"/>
              <a:gd name="connsiteY0" fmla="*/ 4263520 h 4836179"/>
              <a:gd name="connsiteX1" fmla="*/ 2842346 w 2842346"/>
              <a:gd name="connsiteY1" fmla="*/ 4263520 h 4836179"/>
              <a:gd name="connsiteX2" fmla="*/ 2842346 w 2842346"/>
              <a:gd name="connsiteY2" fmla="*/ 4836179 h 4836179"/>
              <a:gd name="connsiteX3" fmla="*/ 0 w 2842346"/>
              <a:gd name="connsiteY3" fmla="*/ 4836179 h 4836179"/>
              <a:gd name="connsiteX4" fmla="*/ 1421173 w 2842346"/>
              <a:gd name="connsiteY4" fmla="*/ 0 h 4836179"/>
              <a:gd name="connsiteX5" fmla="*/ 2842346 w 2842346"/>
              <a:gd name="connsiteY5" fmla="*/ 1421174 h 4836179"/>
              <a:gd name="connsiteX6" fmla="*/ 2842345 w 2842346"/>
              <a:gd name="connsiteY6" fmla="*/ 1421199 h 4836179"/>
              <a:gd name="connsiteX7" fmla="*/ 2842345 w 2842346"/>
              <a:gd name="connsiteY7" fmla="*/ 4263519 h 4836179"/>
              <a:gd name="connsiteX8" fmla="*/ 0 w 2842346"/>
              <a:gd name="connsiteY8" fmla="*/ 4263519 h 4836179"/>
              <a:gd name="connsiteX9" fmla="*/ 0 w 2842346"/>
              <a:gd name="connsiteY9" fmla="*/ 1421174 h 4836179"/>
              <a:gd name="connsiteX10" fmla="*/ 1421173 w 2842346"/>
              <a:gd name="connsiteY10" fmla="*/ 0 h 48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46" h="4836179">
                <a:moveTo>
                  <a:pt x="0" y="4263520"/>
                </a:moveTo>
                <a:lnTo>
                  <a:pt x="2842346" y="4263520"/>
                </a:lnTo>
                <a:lnTo>
                  <a:pt x="2842346" y="4836179"/>
                </a:lnTo>
                <a:lnTo>
                  <a:pt x="0" y="4836179"/>
                </a:lnTo>
                <a:close/>
                <a:moveTo>
                  <a:pt x="1421173" y="0"/>
                </a:moveTo>
                <a:cubicBezTo>
                  <a:pt x="2206066" y="0"/>
                  <a:pt x="2842346" y="636281"/>
                  <a:pt x="2842346" y="1421174"/>
                </a:cubicBezTo>
                <a:lnTo>
                  <a:pt x="2842345" y="1421199"/>
                </a:lnTo>
                <a:lnTo>
                  <a:pt x="2842345" y="4263519"/>
                </a:lnTo>
                <a:lnTo>
                  <a:pt x="0" y="4263519"/>
                </a:lnTo>
                <a:lnTo>
                  <a:pt x="0" y="1421174"/>
                </a:lnTo>
                <a:cubicBezTo>
                  <a:pt x="0" y="636281"/>
                  <a:pt x="636280" y="0"/>
                  <a:pt x="1421173" y="0"/>
                </a:cubicBezTo>
                <a:close/>
              </a:path>
            </a:pathLst>
          </a:custGeo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7714CE7-57BA-4D52-AB79-5A23EB2293DA}"/>
              </a:ext>
            </a:extLst>
          </p:cNvPr>
          <p:cNvSpPr/>
          <p:nvPr userDrawn="1"/>
        </p:nvSpPr>
        <p:spPr>
          <a:xfrm>
            <a:off x="1447083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A8FEFDD-3BBD-4252-9BDB-87492EBAB81B}"/>
              </a:ext>
            </a:extLst>
          </p:cNvPr>
          <p:cNvSpPr/>
          <p:nvPr userDrawn="1"/>
        </p:nvSpPr>
        <p:spPr>
          <a:xfrm>
            <a:off x="4918585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30FD1A-A033-4831-9194-AACF2743B2BA}"/>
              </a:ext>
            </a:extLst>
          </p:cNvPr>
          <p:cNvSpPr/>
          <p:nvPr userDrawn="1"/>
        </p:nvSpPr>
        <p:spPr>
          <a:xfrm>
            <a:off x="8390088" y="2265580"/>
            <a:ext cx="2354829" cy="23548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0B464B5-B5D9-4594-8665-F8050FC0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7477" y="4868276"/>
            <a:ext cx="2134040" cy="1621423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316C732F-4979-47DC-B45F-F386C868F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8979" y="4868277"/>
            <a:ext cx="2134040" cy="1621422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9" name="Marcador de texto 16">
            <a:extLst>
              <a:ext uri="{FF2B5EF4-FFF2-40B4-BE49-F238E27FC236}">
                <a16:creationId xmlns:a16="http://schemas.microsoft.com/office/drawing/2014/main" id="{3D71DBF9-C4BD-40DE-85A3-BE8350697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0482" y="4868277"/>
            <a:ext cx="2134040" cy="1621422"/>
          </a:xfrm>
        </p:spPr>
        <p:txBody>
          <a:bodyPr>
            <a:noAutofit/>
          </a:bodyPr>
          <a:lstStyle>
            <a:lvl1pPr marL="0" indent="0" algn="ctr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189410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94311-FD79-4545-B71E-D226F0089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s-ES" dirty="0"/>
            </a:lvl1pPr>
          </a:lstStyle>
          <a:p>
            <a:r>
              <a:rPr lang="es-ES" dirty="0"/>
              <a:t>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2431A87-209A-438A-BEB0-9623700ABC38}"/>
              </a:ext>
            </a:extLst>
          </p:cNvPr>
          <p:cNvGrpSpPr/>
          <p:nvPr userDrawn="1"/>
        </p:nvGrpSpPr>
        <p:grpSpPr>
          <a:xfrm>
            <a:off x="0" y="2141818"/>
            <a:ext cx="5301673" cy="3534824"/>
            <a:chOff x="0" y="2363491"/>
            <a:chExt cx="4794691" cy="3196800"/>
          </a:xfrm>
          <a:gradFill>
            <a:gsLst>
              <a:gs pos="74000">
                <a:schemeClr val="accent3"/>
              </a:gs>
              <a:gs pos="0">
                <a:schemeClr val="bg2"/>
              </a:gs>
              <a:gs pos="100000">
                <a:schemeClr val="tx2"/>
              </a:gs>
            </a:gsLst>
            <a:lin ang="2400000" scaled="0"/>
          </a:gra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104586A-5CD5-468F-B8F0-1E61A87FEF6B}"/>
                </a:ext>
              </a:extLst>
            </p:cNvPr>
            <p:cNvSpPr/>
            <p:nvPr userDrawn="1"/>
          </p:nvSpPr>
          <p:spPr>
            <a:xfrm>
              <a:off x="0" y="2364509"/>
              <a:ext cx="3195782" cy="3195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8F73BFDC-B92B-470C-A49C-7DFCF2DFFE74}"/>
                </a:ext>
              </a:extLst>
            </p:cNvPr>
            <p:cNvSpPr/>
            <p:nvPr userDrawn="1"/>
          </p:nvSpPr>
          <p:spPr>
            <a:xfrm>
              <a:off x="1597891" y="2363491"/>
              <a:ext cx="3196800" cy="319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03323C-934C-4828-9143-A345DB450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2482897"/>
            <a:ext cx="3889375" cy="285266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791D87-4801-488F-9929-74DB1E4B5D8E}"/>
              </a:ext>
            </a:extLst>
          </p:cNvPr>
          <p:cNvSpPr>
            <a:spLocks noChangeAspect="1"/>
          </p:cNvSpPr>
          <p:nvPr userDrawn="1"/>
        </p:nvSpPr>
        <p:spPr>
          <a:xfrm>
            <a:off x="5833200" y="5151042"/>
            <a:ext cx="525600" cy="525600"/>
          </a:xfrm>
          <a:prstGeom prst="ellipse">
            <a:avLst/>
          </a:prstGeom>
          <a:gradFill>
            <a:gsLst>
              <a:gs pos="74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42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E40588-A560-4269-838A-F3DB955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81" y="368300"/>
            <a:ext cx="10859943" cy="720725"/>
          </a:xfrm>
          <a:prstGeom prst="rect">
            <a:avLst/>
          </a:prstGeom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D7CBF-F94A-4F4F-B541-EC3E541D4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3EFC3565-0819-4FDA-916E-49C4AB8A90DD}"/>
              </a:ext>
            </a:extLst>
          </p:cNvPr>
          <p:cNvSpPr/>
          <p:nvPr userDrawn="1"/>
        </p:nvSpPr>
        <p:spPr>
          <a:xfrm rot="5400000">
            <a:off x="165893" y="299171"/>
            <a:ext cx="527196" cy="8589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2" r:id="rId2"/>
    <p:sldLayoutId id="2147483663" r:id="rId3"/>
    <p:sldLayoutId id="2147483664" r:id="rId4"/>
    <p:sldLayoutId id="2147483665" r:id="rId5"/>
    <p:sldLayoutId id="2147483719" r:id="rId6"/>
    <p:sldLayoutId id="2147483711" r:id="rId7"/>
    <p:sldLayoutId id="2147483667" r:id="rId8"/>
    <p:sldLayoutId id="2147483671" r:id="rId9"/>
    <p:sldLayoutId id="2147483716" r:id="rId10"/>
    <p:sldLayoutId id="2147483717" r:id="rId11"/>
    <p:sldLayoutId id="2147483718" r:id="rId12"/>
    <p:sldLayoutId id="2147483713" r:id="rId13"/>
    <p:sldLayoutId id="2147483714" r:id="rId14"/>
    <p:sldLayoutId id="2147483723" r:id="rId15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15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3953">
          <p15:clr>
            <a:srgbClr val="F26B43"/>
          </p15:clr>
        </p15:guide>
        <p15:guide id="11" pos="37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E40588-A560-4269-838A-F3DB955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49" cy="720725"/>
          </a:xfrm>
          <a:prstGeom prst="rect">
            <a:avLst/>
          </a:prstGeom>
        </p:spPr>
        <p:txBody>
          <a:bodyPr vert="horz" lIns="91440" tIns="72000" rIns="91440" bIns="0" rtlCol="0" anchor="ctr"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D7CBF-F94A-4F4F-B541-EC3E541D4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449388"/>
            <a:ext cx="11449050" cy="5040312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s-ES" dirty="0"/>
              <a:t>Cuerpo 1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8414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2" r:id="rId2"/>
    <p:sldLayoutId id="2147483724" r:id="rId3"/>
    <p:sldLayoutId id="2147483725" r:id="rId4"/>
    <p:sldLayoutId id="2147483712" r:id="rId5"/>
    <p:sldLayoutId id="2147483721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33" r:id="rId15"/>
    <p:sldLayoutId id="2147483702" r:id="rId16"/>
    <p:sldLayoutId id="2147483720" r:id="rId17"/>
    <p:sldLayoutId id="2147483703" r:id="rId18"/>
    <p:sldLayoutId id="2147483704" r:id="rId19"/>
    <p:sldLayoutId id="2147483705" r:id="rId20"/>
    <p:sldLayoutId id="2147483706" r:id="rId21"/>
    <p:sldLayoutId id="2147483709" r:id="rId22"/>
    <p:sldLayoutId id="2147483730" r:id="rId23"/>
    <p:sldLayoutId id="2147483710" r:id="rId24"/>
    <p:sldLayoutId id="2147483707" r:id="rId25"/>
    <p:sldLayoutId id="2147483708" r:id="rId26"/>
    <p:sldLayoutId id="2147483728" r:id="rId27"/>
    <p:sldLayoutId id="2147483715" r:id="rId28"/>
    <p:sldLayoutId id="2147483729" r:id="rId29"/>
    <p:sldLayoutId id="2147483731" r:id="rId30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156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3953">
          <p15:clr>
            <a:srgbClr val="F26B43"/>
          </p15:clr>
        </p15:guide>
        <p15:guide id="11" pos="3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43280F-EA6B-47C3-A003-2F2E6D0A38CD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9600641" y="-449943"/>
            <a:ext cx="1" cy="73079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1BCBB256-3444-4FA9-9EBA-C4B665FE5501}"/>
              </a:ext>
            </a:extLst>
          </p:cNvPr>
          <p:cNvSpPr/>
          <p:nvPr/>
        </p:nvSpPr>
        <p:spPr>
          <a:xfrm>
            <a:off x="7009282" y="-19390"/>
            <a:ext cx="5182719" cy="6877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3E90F-8A8A-47D6-94A9-1210AFB8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7" y="1677600"/>
            <a:ext cx="1585133" cy="5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C46341-566F-4A65-BD21-DDA376A2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43" y="1673655"/>
            <a:ext cx="1624762" cy="5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C57DF4E-4B98-482E-ABDA-78EAEA176A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91752" y="537027"/>
            <a:ext cx="4378617" cy="86233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/>
            </a:pPr>
            <a:r>
              <a:rPr lang="ca-ES" sz="2000" dirty="0"/>
              <a:t>Descarrega </a:t>
            </a:r>
            <a:r>
              <a:rPr lang="ca-ES" sz="2000" b="1" dirty="0"/>
              <a:t>Tellfy</a:t>
            </a:r>
            <a:r>
              <a:rPr lang="ca-ES" sz="2000" dirty="0"/>
              <a:t> y crea el teu compte d’usuari</a:t>
            </a:r>
          </a:p>
        </p:txBody>
      </p:sp>
      <p:sp>
        <p:nvSpPr>
          <p:cNvPr id="32" name="Título 23">
            <a:extLst>
              <a:ext uri="{FF2B5EF4-FFF2-40B4-BE49-F238E27FC236}">
                <a16:creationId xmlns:a16="http://schemas.microsoft.com/office/drawing/2014/main" id="{EE0E492D-18A2-48A0-BAC5-429A25920DDF}"/>
              </a:ext>
            </a:extLst>
          </p:cNvPr>
          <p:cNvSpPr txBox="1">
            <a:spLocks/>
          </p:cNvSpPr>
          <p:nvPr/>
        </p:nvSpPr>
        <p:spPr>
          <a:xfrm>
            <a:off x="629834" y="2103639"/>
            <a:ext cx="5643692" cy="1339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bg1">
                    <a:lumMod val="50000"/>
                  </a:schemeClr>
                </a:solidFill>
              </a:rPr>
              <a:t>Comparteix la lectura amb altres persones</a:t>
            </a:r>
          </a:p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1800" dirty="0">
                <a:solidFill>
                  <a:schemeClr val="bg1">
                    <a:lumMod val="50000"/>
                  </a:schemeClr>
                </a:solidFill>
              </a:rPr>
              <a:t>Participa a les sessions virtuals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04C102F-014E-4F7F-A041-A257F11F576A}"/>
              </a:ext>
            </a:extLst>
          </p:cNvPr>
          <p:cNvSpPr txBox="1"/>
          <p:nvPr/>
        </p:nvSpPr>
        <p:spPr>
          <a:xfrm>
            <a:off x="371475" y="1219750"/>
            <a:ext cx="616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/>
              <a:t>Nom del club de lectura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1D99C687-F61C-491D-B667-C9E20DAE78A5}"/>
              </a:ext>
            </a:extLst>
          </p:cNvPr>
          <p:cNvSpPr txBox="1">
            <a:spLocks/>
          </p:cNvSpPr>
          <p:nvPr/>
        </p:nvSpPr>
        <p:spPr>
          <a:xfrm>
            <a:off x="7359027" y="2579411"/>
            <a:ext cx="4444065" cy="97269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 startAt="2"/>
            </a:pPr>
            <a:r>
              <a:rPr lang="ca-ES" sz="2000" dirty="0"/>
              <a:t>Fes clic al botó </a:t>
            </a:r>
            <a:r>
              <a:rPr lang="ca-ES" b="1" dirty="0"/>
              <a:t>+</a:t>
            </a:r>
            <a:r>
              <a:rPr lang="ca-ES" sz="2000" dirty="0"/>
              <a:t> i després a Connecta  amb codi QR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2CD43926-389B-404A-AA7B-EB6EDAC45CDB}"/>
              </a:ext>
            </a:extLst>
          </p:cNvPr>
          <p:cNvSpPr txBox="1">
            <a:spLocks/>
          </p:cNvSpPr>
          <p:nvPr/>
        </p:nvSpPr>
        <p:spPr>
          <a:xfrm>
            <a:off x="1165680" y="6014796"/>
            <a:ext cx="4572000" cy="50380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209FF"/>
              </a:buClr>
              <a:buSzPct val="200000"/>
              <a:buNone/>
            </a:pPr>
            <a:r>
              <a:rPr lang="ca-ES" sz="1600" b="1" dirty="0"/>
              <a:t>tfy.to/</a:t>
            </a:r>
            <a:r>
              <a:rPr lang="ca-ES" sz="1600" b="1" dirty="0" err="1"/>
              <a:t>nombiblioteca</a:t>
            </a:r>
            <a:r>
              <a:rPr lang="ca-ES" sz="1600" b="1" dirty="0"/>
              <a:t>/</a:t>
            </a:r>
            <a:r>
              <a:rPr lang="ca-ES" sz="1600" b="1" dirty="0" err="1"/>
              <a:t>nomclub</a:t>
            </a:r>
            <a:endParaRPr lang="ca-ES" sz="1600" b="1" dirty="0"/>
          </a:p>
        </p:txBody>
      </p:sp>
      <p:pic>
        <p:nvPicPr>
          <p:cNvPr id="7" name="Imagen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DEAEE9B3-CEEA-4DA0-B623-C69826747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78" y="1007875"/>
            <a:ext cx="1100289" cy="412637"/>
          </a:xfrm>
          <a:prstGeom prst="rect">
            <a:avLst/>
          </a:prstGeom>
        </p:spPr>
      </p:pic>
      <p:sp>
        <p:nvSpPr>
          <p:cNvPr id="26" name="Título 23">
            <a:extLst>
              <a:ext uri="{FF2B5EF4-FFF2-40B4-BE49-F238E27FC236}">
                <a16:creationId xmlns:a16="http://schemas.microsoft.com/office/drawing/2014/main" id="{C2B3BA57-7184-40E5-A249-1E2CD03CA4F1}"/>
              </a:ext>
            </a:extLst>
          </p:cNvPr>
          <p:cNvSpPr txBox="1">
            <a:spLocks/>
          </p:cNvSpPr>
          <p:nvPr/>
        </p:nvSpPr>
        <p:spPr>
          <a:xfrm>
            <a:off x="371475" y="368300"/>
            <a:ext cx="6216175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400"/>
              <a:t>Connecta’t al club de lectura virtual</a:t>
            </a:r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0B1FF956-022C-4B3A-B5AA-5D2ED3946ABD}"/>
              </a:ext>
            </a:extLst>
          </p:cNvPr>
          <p:cNvCxnSpPr>
            <a:cxnSpLocks/>
          </p:cNvCxnSpPr>
          <p:nvPr/>
        </p:nvCxnSpPr>
        <p:spPr>
          <a:xfrm rot="10800000">
            <a:off x="4910519" y="4657520"/>
            <a:ext cx="2380540" cy="300044"/>
          </a:xfrm>
          <a:prstGeom prst="curvedConnector3">
            <a:avLst/>
          </a:prstGeom>
          <a:ln w="3810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30E116DF-B88D-464A-ADCD-CEC28B9D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28" y="3600287"/>
            <a:ext cx="2414509" cy="24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7FDB26-9B79-4C70-BE15-404B3DB25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103" y="3647926"/>
            <a:ext cx="3439005" cy="885949"/>
          </a:xfrm>
          <a:prstGeom prst="rect">
            <a:avLst/>
          </a:prstGeom>
        </p:spPr>
      </p:pic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47A36AED-F8B4-4611-A51C-A74768A1C9FB}"/>
              </a:ext>
            </a:extLst>
          </p:cNvPr>
          <p:cNvSpPr txBox="1">
            <a:spLocks/>
          </p:cNvSpPr>
          <p:nvPr/>
        </p:nvSpPr>
        <p:spPr>
          <a:xfrm>
            <a:off x="7359026" y="4801622"/>
            <a:ext cx="4444065" cy="1576755"/>
          </a:xfrm>
          <a:prstGeom prst="rect">
            <a:avLst/>
          </a:prstGeom>
        </p:spPr>
        <p:txBody>
          <a:bodyPr vert="horz" lIns="9000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209FF"/>
              </a:buClr>
              <a:buSzPct val="200000"/>
              <a:buFont typeface="+mj-lt"/>
              <a:buAutoNum type="arabicPeriod" startAt="3"/>
            </a:pPr>
            <a:r>
              <a:rPr lang="ca-ES" sz="2000" dirty="0"/>
              <a:t>Enfoca la càmera a aquest codi i sol·licita accés al club. Ara, espera a que t’aprovin per poder accedir.</a:t>
            </a:r>
          </a:p>
        </p:txBody>
      </p:sp>
    </p:spTree>
    <p:extLst>
      <p:ext uri="{BB962C8B-B14F-4D97-AF65-F5344CB8AC3E}">
        <p14:creationId xmlns:p14="http://schemas.microsoft.com/office/powerpoint/2010/main" val="386935889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llfy">
      <a:dk1>
        <a:srgbClr val="3B3838"/>
      </a:dk1>
      <a:lt1>
        <a:sysClr val="window" lastClr="FFFFFF"/>
      </a:lt1>
      <a:dk2>
        <a:srgbClr val="2F15FF"/>
      </a:dk2>
      <a:lt2>
        <a:srgbClr val="00C4CC"/>
      </a:lt2>
      <a:accent1>
        <a:srgbClr val="2F15FF"/>
      </a:accent1>
      <a:accent2>
        <a:srgbClr val="00C4CC"/>
      </a:accent2>
      <a:accent3>
        <a:srgbClr val="2F15FF"/>
      </a:accent3>
      <a:accent4>
        <a:srgbClr val="00C4CC"/>
      </a:accent4>
      <a:accent5>
        <a:srgbClr val="2F15FF"/>
      </a:accent5>
      <a:accent6>
        <a:srgbClr val="00C4CC"/>
      </a:accent6>
      <a:hlink>
        <a:srgbClr val="00C4CC"/>
      </a:hlink>
      <a:folHlink>
        <a:srgbClr val="2F15FF"/>
      </a:folHlink>
    </a:clrScheme>
    <a:fontScheme name="Tellfy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llfy">
      <a:dk1>
        <a:srgbClr val="3B3838"/>
      </a:dk1>
      <a:lt1>
        <a:sysClr val="window" lastClr="FFFFFF"/>
      </a:lt1>
      <a:dk2>
        <a:srgbClr val="2F15FF"/>
      </a:dk2>
      <a:lt2>
        <a:srgbClr val="00C4CC"/>
      </a:lt2>
      <a:accent1>
        <a:srgbClr val="2F15FF"/>
      </a:accent1>
      <a:accent2>
        <a:srgbClr val="00C4CC"/>
      </a:accent2>
      <a:accent3>
        <a:srgbClr val="2F15FF"/>
      </a:accent3>
      <a:accent4>
        <a:srgbClr val="00C4CC"/>
      </a:accent4>
      <a:accent5>
        <a:srgbClr val="2F15FF"/>
      </a:accent5>
      <a:accent6>
        <a:srgbClr val="00C4CC"/>
      </a:accent6>
      <a:hlink>
        <a:srgbClr val="00C4CC"/>
      </a:hlink>
      <a:folHlink>
        <a:srgbClr val="2F15FF"/>
      </a:folHlink>
    </a:clrScheme>
    <a:fontScheme name="Tellfy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73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Wingdings</vt:lpstr>
      <vt:lpstr>Poppins</vt:lpstr>
      <vt:lpstr>Arial</vt:lpstr>
      <vt:lpstr>Poppins SemiBold</vt:lpstr>
      <vt:lpstr>Calibri</vt:lpstr>
      <vt:lpstr>1_Tema de Office</vt:lpstr>
      <vt:lpstr>2_Tema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Miriam Not Capitán</dc:creator>
  <cp:lastModifiedBy>Jordi Herrero Caba</cp:lastModifiedBy>
  <cp:revision>261</cp:revision>
  <dcterms:created xsi:type="dcterms:W3CDTF">2019-11-14T10:34:00Z</dcterms:created>
  <dcterms:modified xsi:type="dcterms:W3CDTF">2021-03-02T07:36:48Z</dcterms:modified>
</cp:coreProperties>
</file>